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72" r:id="rId3"/>
    <p:sldId id="282" r:id="rId4"/>
    <p:sldId id="276" r:id="rId5"/>
    <p:sldId id="281" r:id="rId6"/>
    <p:sldId id="257" r:id="rId7"/>
    <p:sldId id="264" r:id="rId8"/>
    <p:sldId id="269" r:id="rId9"/>
    <p:sldId id="286" r:id="rId10"/>
    <p:sldId id="271" r:id="rId11"/>
    <p:sldId id="268" r:id="rId12"/>
    <p:sldId id="266" r:id="rId13"/>
    <p:sldId id="259" r:id="rId14"/>
    <p:sldId id="275" r:id="rId15"/>
    <p:sldId id="260" r:id="rId16"/>
    <p:sldId id="265" r:id="rId17"/>
    <p:sldId id="277" r:id="rId18"/>
    <p:sldId id="261" r:id="rId19"/>
    <p:sldId id="262" r:id="rId20"/>
    <p:sldId id="279" r:id="rId21"/>
    <p:sldId id="274" r:id="rId22"/>
    <p:sldId id="284" r:id="rId23"/>
    <p:sldId id="285" r:id="rId24"/>
    <p:sldId id="273" r:id="rId25"/>
    <p:sldId id="263" r:id="rId26"/>
    <p:sldId id="288" r:id="rId27"/>
    <p:sldId id="270" r:id="rId28"/>
    <p:sldId id="283" r:id="rId29"/>
    <p:sldId id="267" r:id="rId30"/>
    <p:sldId id="280" r:id="rId31"/>
    <p:sldId id="287" r:id="rId32"/>
    <p:sldId id="2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640"/>
    <p:restoredTop sz="94674"/>
  </p:normalViewPr>
  <p:slideViewPr>
    <p:cSldViewPr snapToGrid="0" snapToObjects="1">
      <p:cViewPr varScale="1">
        <p:scale>
          <a:sx n="78" d="100"/>
          <a:sy n="78" d="100"/>
        </p:scale>
        <p:origin x="192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84B58-89D9-534A-8146-33E0E57BD2A5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0D94E-E4AC-6848-A888-CED71A50A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www.quickmeme.com</a:t>
            </a:r>
            <a:r>
              <a:rPr lang="en-US" dirty="0" smtClean="0"/>
              <a:t>/p/3vz4me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0D94E-E4AC-6848-A888-CED71A50AC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07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www.quickmeme.com</a:t>
            </a:r>
            <a:r>
              <a:rPr lang="en-US" dirty="0" smtClean="0"/>
              <a:t>/p/3vz4me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0D94E-E4AC-6848-A888-CED71A50AC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57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0D94E-E4AC-6848-A888-CED71A50AC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3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www.quickmeme.com</a:t>
            </a:r>
            <a:r>
              <a:rPr lang="en-US" dirty="0" smtClean="0"/>
              <a:t>/meme/3t46wp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0D94E-E4AC-6848-A888-CED71A50AC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71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Message: I know this is hard stuff,</a:t>
            </a:r>
            <a:r>
              <a:rPr lang="en-US" baseline="0" dirty="0" smtClean="0"/>
              <a:t> and I am not heartless about it.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0D94E-E4AC-6848-A888-CED71A50AC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http://</a:t>
            </a:r>
            <a:r>
              <a:rPr lang="en-US" dirty="0" err="1" smtClean="0"/>
              <a:t>www.sharpeslawn.com</a:t>
            </a:r>
            <a:r>
              <a:rPr lang="en-US" dirty="0" smtClean="0"/>
              <a:t>/our-products-</a:t>
            </a:r>
            <a:r>
              <a:rPr lang="en-US" dirty="0" err="1" smtClean="0"/>
              <a:t>toro</a:t>
            </a:r>
            <a:r>
              <a:rPr lang="en-US" dirty="0" smtClean="0"/>
              <a:t>-bobcat-</a:t>
            </a:r>
            <a:r>
              <a:rPr lang="en-US" dirty="0" err="1" smtClean="0"/>
              <a:t>stihl</a:t>
            </a:r>
            <a:r>
              <a:rPr lang="en-US" dirty="0" smtClean="0"/>
              <a:t>-mowers-trimmers-blowers/</a:t>
            </a:r>
            <a:r>
              <a:rPr lang="en-US" dirty="0" err="1" smtClean="0"/>
              <a:t>stihl</a:t>
            </a:r>
            <a:r>
              <a:rPr lang="en-US" dirty="0" smtClean="0"/>
              <a:t>/</a:t>
            </a:r>
            <a:r>
              <a:rPr lang="en-US" dirty="0" err="1" smtClean="0"/>
              <a:t>stihl</a:t>
            </a:r>
            <a:r>
              <a:rPr lang="en-US" dirty="0" smtClean="0"/>
              <a:t>-rescue-chain-saw/ms-460-rescue-chain-saw-with-depth-limiter/</a:t>
            </a:r>
          </a:p>
          <a:p>
            <a:r>
              <a:rPr lang="en-US" dirty="0" smtClean="0"/>
              <a:t>https://</a:t>
            </a:r>
            <a:r>
              <a:rPr lang="en-US" dirty="0" err="1" smtClean="0"/>
              <a:t>www.fastcompany.com</a:t>
            </a:r>
            <a:r>
              <a:rPr lang="en-US" dirty="0" smtClean="0"/>
              <a:t>/3016628/leatherface-from-chainsaw-massacre-takes-us-back-to-that-sweltering-smelly-house-of-horror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0D94E-E4AC-6848-A888-CED71A50AC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85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=IglhSNNk7Qk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0D94E-E4AC-6848-A888-CED71A50AC4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77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F72F-F01A-6C42-BB5B-8B84DD426528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95E8-4A4C-5542-AC56-A5972B9AC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63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F72F-F01A-6C42-BB5B-8B84DD426528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95E8-4A4C-5542-AC56-A5972B9AC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2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F72F-F01A-6C42-BB5B-8B84DD426528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95E8-4A4C-5542-AC56-A5972B9AC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0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F72F-F01A-6C42-BB5B-8B84DD426528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95E8-4A4C-5542-AC56-A5972B9AC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F72F-F01A-6C42-BB5B-8B84DD426528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95E8-4A4C-5542-AC56-A5972B9AC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4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F72F-F01A-6C42-BB5B-8B84DD426528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95E8-4A4C-5542-AC56-A5972B9AC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82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F72F-F01A-6C42-BB5B-8B84DD426528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95E8-4A4C-5542-AC56-A5972B9AC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5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F72F-F01A-6C42-BB5B-8B84DD426528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95E8-4A4C-5542-AC56-A5972B9AC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F72F-F01A-6C42-BB5B-8B84DD426528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95E8-4A4C-5542-AC56-A5972B9AC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1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F72F-F01A-6C42-BB5B-8B84DD426528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95E8-4A4C-5542-AC56-A5972B9AC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F72F-F01A-6C42-BB5B-8B84DD426528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95E8-4A4C-5542-AC56-A5972B9AC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7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5F72F-F01A-6C42-BB5B-8B84DD426528}" type="datetimeFigureOut">
              <a:rPr lang="en-US" smtClean="0"/>
              <a:t>10/26/17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C95E8-4A4C-5542-AC56-A5972B9AC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ByF6Vg-KoGw" TargetMode="Externa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glhSNNk7Qk" TargetMode="External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gG62zay3kck" TargetMode="External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bighugelabs.com/" TargetMode="External"/><Relationship Id="rId4" Type="http://schemas.openxmlformats.org/officeDocument/2006/relationships/hyperlink" Target="https://memegenerator.net/" TargetMode="External"/><Relationship Id="rId5" Type="http://schemas.openxmlformats.org/officeDocument/2006/relationships/hyperlink" Target="https://www.youtube.com/watch?v=gG62zay3kck" TargetMode="External"/><Relationship Id="rId6" Type="http://schemas.openxmlformats.org/officeDocument/2006/relationships/hyperlink" Target="https://www.youtube.com/watch?v=ByF6Vg-KoGw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leverpedia.com/teachers-meet-new-levels-awesome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25" y="511896"/>
            <a:ext cx="9608950" cy="577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6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"/>
          <a:stretch/>
        </p:blipFill>
        <p:spPr>
          <a:xfrm>
            <a:off x="2157912" y="104502"/>
            <a:ext cx="7793182" cy="65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748" y="470263"/>
            <a:ext cx="5780734" cy="583732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24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50" y="184150"/>
            <a:ext cx="79375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90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5504" r="971" b="36033"/>
          <a:stretch/>
        </p:blipFill>
        <p:spPr>
          <a:xfrm>
            <a:off x="1453243" y="1422116"/>
            <a:ext cx="9080134" cy="3574427"/>
          </a:xfr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215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b="13251"/>
          <a:stretch/>
        </p:blipFill>
        <p:spPr>
          <a:xfrm>
            <a:off x="1002050" y="606271"/>
            <a:ext cx="10803508" cy="5874334"/>
          </a:xfrm>
        </p:spPr>
      </p:pic>
    </p:spTree>
    <p:extLst>
      <p:ext uri="{BB962C8B-B14F-4D97-AF65-F5344CB8AC3E}">
        <p14:creationId xmlns:p14="http://schemas.microsoft.com/office/powerpoint/2010/main" val="157942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25" y="712718"/>
            <a:ext cx="7985349" cy="564889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87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06" y="348887"/>
            <a:ext cx="4528588" cy="599585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063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17" y="557939"/>
            <a:ext cx="8758566" cy="5957820"/>
          </a:xfrm>
        </p:spPr>
      </p:pic>
    </p:spTree>
    <p:extLst>
      <p:ext uri="{BB962C8B-B14F-4D97-AF65-F5344CB8AC3E}">
        <p14:creationId xmlns:p14="http://schemas.microsoft.com/office/powerpoint/2010/main" val="8942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87" y="365125"/>
            <a:ext cx="4418580" cy="5942559"/>
          </a:xfr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850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635000"/>
            <a:ext cx="10058400" cy="517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2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21" y="666427"/>
            <a:ext cx="9401213" cy="5567831"/>
          </a:xfrm>
        </p:spPr>
      </p:pic>
    </p:spTree>
    <p:extLst>
      <p:ext uri="{BB962C8B-B14F-4D97-AF65-F5344CB8AC3E}">
        <p14:creationId xmlns:p14="http://schemas.microsoft.com/office/powerpoint/2010/main" val="213066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6" y="530652"/>
            <a:ext cx="9628413" cy="5996835"/>
          </a:xfrm>
        </p:spPr>
      </p:pic>
    </p:spTree>
    <p:extLst>
      <p:ext uri="{BB962C8B-B14F-4D97-AF65-F5344CB8AC3E}">
        <p14:creationId xmlns:p14="http://schemas.microsoft.com/office/powerpoint/2010/main" val="6753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"/>
          <a:stretch/>
        </p:blipFill>
        <p:spPr>
          <a:xfrm>
            <a:off x="1008993" y="0"/>
            <a:ext cx="11756644" cy="7063977"/>
          </a:xfrm>
        </p:spPr>
      </p:pic>
    </p:spTree>
    <p:extLst>
      <p:ext uri="{BB962C8B-B14F-4D97-AF65-F5344CB8AC3E}">
        <p14:creationId xmlns:p14="http://schemas.microsoft.com/office/powerpoint/2010/main" val="127587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"/>
          <a:stretch/>
        </p:blipFill>
        <p:spPr>
          <a:xfrm>
            <a:off x="1008993" y="0"/>
            <a:ext cx="11756644" cy="706397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70" y="1690687"/>
            <a:ext cx="4103915" cy="12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8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"/>
          <a:stretch/>
        </p:blipFill>
        <p:spPr>
          <a:xfrm>
            <a:off x="1008993" y="0"/>
            <a:ext cx="11756644" cy="7063977"/>
          </a:xfrm>
        </p:spPr>
      </p:pic>
      <p:sp>
        <p:nvSpPr>
          <p:cNvPr id="4" name="Oval 3"/>
          <p:cNvSpPr/>
          <p:nvPr/>
        </p:nvSpPr>
        <p:spPr>
          <a:xfrm>
            <a:off x="3918857" y="1159329"/>
            <a:ext cx="4310743" cy="20410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8125" r="12224" b="7666"/>
          <a:stretch/>
        </p:blipFill>
        <p:spPr>
          <a:xfrm>
            <a:off x="4506686" y="1338943"/>
            <a:ext cx="2906486" cy="186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6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"/>
          <a:stretch/>
        </p:blipFill>
        <p:spPr>
          <a:xfrm>
            <a:off x="577838" y="0"/>
            <a:ext cx="11004562" cy="6743695"/>
          </a:xfrm>
        </p:spPr>
      </p:pic>
    </p:spTree>
    <p:extLst>
      <p:ext uri="{BB962C8B-B14F-4D97-AF65-F5344CB8AC3E}">
        <p14:creationId xmlns:p14="http://schemas.microsoft.com/office/powerpoint/2010/main" val="130823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82" y="533743"/>
            <a:ext cx="5397118" cy="392704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934" y="1466592"/>
            <a:ext cx="8596184" cy="483535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276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27" y="63949"/>
            <a:ext cx="7739743" cy="6794051"/>
          </a:xfrm>
        </p:spPr>
      </p:pic>
    </p:spTree>
    <p:extLst>
      <p:ext uri="{BB962C8B-B14F-4D97-AF65-F5344CB8AC3E}">
        <p14:creationId xmlns:p14="http://schemas.microsoft.com/office/powerpoint/2010/main" val="45983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59" y="450257"/>
            <a:ext cx="5836125" cy="581991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39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64" y="503351"/>
            <a:ext cx="9127671" cy="6085114"/>
          </a:xfrm>
        </p:spPr>
      </p:pic>
    </p:spTree>
    <p:extLst>
      <p:ext uri="{BB962C8B-B14F-4D97-AF65-F5344CB8AC3E}">
        <p14:creationId xmlns:p14="http://schemas.microsoft.com/office/powerpoint/2010/main" val="201880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184" y="565693"/>
            <a:ext cx="7301327" cy="545628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634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6"/>
          <a:stretch/>
        </p:blipFill>
        <p:spPr>
          <a:xfrm>
            <a:off x="1466169" y="388180"/>
            <a:ext cx="9259661" cy="5818613"/>
          </a:xfrm>
        </p:spPr>
      </p:pic>
      <p:sp>
        <p:nvSpPr>
          <p:cNvPr id="5" name="Rectangle 4"/>
          <p:cNvSpPr/>
          <p:nvPr/>
        </p:nvSpPr>
        <p:spPr>
          <a:xfrm>
            <a:off x="4884966" y="4339008"/>
            <a:ext cx="1534886" cy="1867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15100" y="3112259"/>
            <a:ext cx="4115482" cy="2852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92287" y="606808"/>
            <a:ext cx="4395108" cy="2482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9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43" y="201840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418998"/>
            <a:ext cx="8996344" cy="61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6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6" y="899886"/>
            <a:ext cx="10634348" cy="510902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8481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lueCentury" charset="0"/>
                <a:ea typeface="BlueCentury" charset="0"/>
                <a:cs typeface="BlueCentury" charset="0"/>
              </a:rPr>
              <a:t>Resources</a:t>
            </a:r>
            <a:endParaRPr lang="en-US" dirty="0">
              <a:latin typeface="BlueCentury" charset="0"/>
              <a:ea typeface="BlueCentury" charset="0"/>
              <a:cs typeface="BlueCentury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Funny teacher images - </a:t>
            </a:r>
            <a:r>
              <a:rPr lang="en-US" dirty="0" smtClean="0">
                <a:hlinkClick r:id="rId2"/>
              </a:rPr>
              <a:t>http://www.cleverpedia.com/teachers-meet-new-levels-awesome/</a:t>
            </a:r>
            <a:endParaRPr lang="en-US" dirty="0" smtClean="0"/>
          </a:p>
          <a:p>
            <a:r>
              <a:rPr lang="en-US" dirty="0" smtClean="0"/>
              <a:t>Make your own memes - </a:t>
            </a:r>
            <a:r>
              <a:rPr lang="en-US" dirty="0" smtClean="0">
                <a:hlinkClick r:id="rId3"/>
              </a:rPr>
              <a:t>https://bighugelabs.com/</a:t>
            </a:r>
            <a:r>
              <a:rPr lang="en-US" dirty="0" smtClean="0"/>
              <a:t> , </a:t>
            </a:r>
            <a:r>
              <a:rPr lang="en-US" dirty="0" smtClean="0">
                <a:hlinkClick r:id="rId4"/>
              </a:rPr>
              <a:t>https://memegenerator.net</a:t>
            </a:r>
            <a:endParaRPr lang="en-US" dirty="0" smtClean="0"/>
          </a:p>
          <a:p>
            <a:r>
              <a:rPr lang="en-US" dirty="0" smtClean="0"/>
              <a:t>Rhubarb Barbara video - </a:t>
            </a:r>
            <a:r>
              <a:rPr lang="en-US" dirty="0" smtClean="0">
                <a:hlinkClick r:id="rId5"/>
              </a:rPr>
              <a:t>https://www.youtube.com/watch?v=gG62zay3kck</a:t>
            </a:r>
            <a:endParaRPr lang="en-US" dirty="0" smtClean="0"/>
          </a:p>
          <a:p>
            <a:r>
              <a:rPr lang="en-US" dirty="0" smtClean="0"/>
              <a:t>John Cleese Brain Video - </a:t>
            </a:r>
            <a:r>
              <a:rPr lang="en-US" dirty="0" smtClean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www.youtube.com/watch?v=ByF6Vg-KoGw</a:t>
            </a:r>
            <a:endParaRPr lang="en-US" dirty="0" smtClean="0"/>
          </a:p>
          <a:p>
            <a:r>
              <a:rPr lang="en-US" dirty="0" smtClean="0"/>
              <a:t>Presentation file and other resources – </a:t>
            </a:r>
            <a:r>
              <a:rPr lang="en-US" dirty="0" err="1" smtClean="0"/>
              <a:t>www.mcquinnable.com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8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85" y="650929"/>
            <a:ext cx="9735229" cy="5854338"/>
          </a:xfrm>
        </p:spPr>
      </p:pic>
      <p:sp>
        <p:nvSpPr>
          <p:cNvPr id="5" name="Rectangle 4"/>
          <p:cNvSpPr/>
          <p:nvPr/>
        </p:nvSpPr>
        <p:spPr>
          <a:xfrm>
            <a:off x="3161654" y="4928461"/>
            <a:ext cx="6803756" cy="1379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5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14" y="365125"/>
            <a:ext cx="8098971" cy="6371453"/>
          </a:xfrm>
        </p:spPr>
      </p:pic>
    </p:spTree>
    <p:extLst>
      <p:ext uri="{BB962C8B-B14F-4D97-AF65-F5344CB8AC3E}">
        <p14:creationId xmlns:p14="http://schemas.microsoft.com/office/powerpoint/2010/main" val="67813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/>
          <a:stretch/>
        </p:blipFill>
        <p:spPr>
          <a:xfrm>
            <a:off x="984737" y="365125"/>
            <a:ext cx="10391903" cy="6254877"/>
          </a:xfrm>
        </p:spPr>
      </p:pic>
      <p:sp>
        <p:nvSpPr>
          <p:cNvPr id="6" name="Rectangle 5"/>
          <p:cNvSpPr/>
          <p:nvPr/>
        </p:nvSpPr>
        <p:spPr>
          <a:xfrm>
            <a:off x="683172" y="3531476"/>
            <a:ext cx="2785242" cy="2680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1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3504691" y="400683"/>
            <a:ext cx="4592988" cy="601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93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258" y="512082"/>
            <a:ext cx="4023470" cy="600301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123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456" b="25092"/>
          <a:stretch/>
        </p:blipFill>
        <p:spPr>
          <a:xfrm>
            <a:off x="2367643" y="-408214"/>
            <a:ext cx="7968343" cy="75438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159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</TotalTime>
  <Words>89</Words>
  <Application>Microsoft Macintosh PowerPoint</Application>
  <PresentationFormat>Widescreen</PresentationFormat>
  <Paragraphs>20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BlueCentury</vt:lpstr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Leveraging Laughter to Improve Learning</dc:title>
  <dc:creator>Conn McQuinn</dc:creator>
  <cp:lastModifiedBy>Conn McQuinn</cp:lastModifiedBy>
  <cp:revision>28</cp:revision>
  <dcterms:created xsi:type="dcterms:W3CDTF">2017-10-24T18:26:25Z</dcterms:created>
  <dcterms:modified xsi:type="dcterms:W3CDTF">2017-10-27T00:24:40Z</dcterms:modified>
</cp:coreProperties>
</file>