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75" r:id="rId5"/>
    <p:sldId id="256" r:id="rId6"/>
    <p:sldId id="276" r:id="rId7"/>
    <p:sldId id="277" r:id="rId8"/>
    <p:sldId id="278" r:id="rId9"/>
    <p:sldId id="313" r:id="rId10"/>
    <p:sldId id="279" r:id="rId11"/>
    <p:sldId id="320" r:id="rId12"/>
    <p:sldId id="323" r:id="rId13"/>
    <p:sldId id="261" r:id="rId14"/>
    <p:sldId id="262" r:id="rId15"/>
    <p:sldId id="263" r:id="rId16"/>
    <p:sldId id="264" r:id="rId17"/>
    <p:sldId id="265" r:id="rId18"/>
    <p:sldId id="266" r:id="rId19"/>
    <p:sldId id="267" r:id="rId20"/>
    <p:sldId id="268" r:id="rId21"/>
    <p:sldId id="270" r:id="rId22"/>
    <p:sldId id="271" r:id="rId23"/>
    <p:sldId id="269" r:id="rId24"/>
    <p:sldId id="274" r:id="rId25"/>
    <p:sldId id="281" r:id="rId26"/>
    <p:sldId id="272" r:id="rId27"/>
    <p:sldId id="317" r:id="rId28"/>
    <p:sldId id="318" r:id="rId29"/>
    <p:sldId id="282" r:id="rId30"/>
    <p:sldId id="283" r:id="rId31"/>
    <p:sldId id="284" r:id="rId32"/>
    <p:sldId id="285" r:id="rId33"/>
    <p:sldId id="286" r:id="rId34"/>
    <p:sldId id="314" r:id="rId35"/>
    <p:sldId id="315" r:id="rId36"/>
    <p:sldId id="289" r:id="rId37"/>
    <p:sldId id="290" r:id="rId38"/>
    <p:sldId id="297" r:id="rId39"/>
    <p:sldId id="316" r:id="rId40"/>
    <p:sldId id="292" r:id="rId41"/>
    <p:sldId id="280" r:id="rId42"/>
    <p:sldId id="299" r:id="rId43"/>
    <p:sldId id="300" r:id="rId44"/>
    <p:sldId id="298" r:id="rId45"/>
    <p:sldId id="321" r:id="rId46"/>
    <p:sldId id="295" r:id="rId47"/>
    <p:sldId id="296" r:id="rId48"/>
    <p:sldId id="301" r:id="rId49"/>
    <p:sldId id="302" r:id="rId50"/>
    <p:sldId id="303" r:id="rId51"/>
    <p:sldId id="293" r:id="rId52"/>
    <p:sldId id="294" r:id="rId53"/>
    <p:sldId id="304" r:id="rId54"/>
    <p:sldId id="305" r:id="rId55"/>
    <p:sldId id="306" r:id="rId56"/>
    <p:sldId id="319" r:id="rId57"/>
    <p:sldId id="324" r:id="rId58"/>
    <p:sldId id="309" r:id="rId59"/>
    <p:sldId id="308" r:id="rId60"/>
    <p:sldId id="322" r:id="rId61"/>
    <p:sldId id="310" r:id="rId62"/>
    <p:sldId id="311" r:id="rId63"/>
    <p:sldId id="32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94674"/>
  </p:normalViewPr>
  <p:slideViewPr>
    <p:cSldViewPr snapToGrid="0" snapToObjects="1">
      <p:cViewPr>
        <p:scale>
          <a:sx n="115" d="100"/>
          <a:sy n="115" d="100"/>
        </p:scale>
        <p:origin x="-128" y="3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984F1-B331-654B-9A82-F04E726B6BE4}" type="datetimeFigureOut">
              <a:rPr lang="en-US" smtClean="0"/>
              <a:t>2/12/18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A4427-B0AF-B544-A74F-A323326CCB28}" type="slidenum">
              <a:rPr lang="en-US" smtClean="0"/>
              <a:t>‹#›</a:t>
            </a:fld>
            <a:endParaRPr lang="en-US"/>
          </a:p>
        </p:txBody>
      </p:sp>
    </p:spTree>
    <p:extLst>
      <p:ext uri="{BB962C8B-B14F-4D97-AF65-F5344CB8AC3E}">
        <p14:creationId xmlns:p14="http://schemas.microsoft.com/office/powerpoint/2010/main" val="83656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m.wikipedia.org/wiki/Anterior_cingulate_corte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/wiki/Luddite#/media/File:FrameBreaking-1812.jpg</a:t>
            </a:r>
          </a:p>
        </p:txBody>
      </p:sp>
      <p:sp>
        <p:nvSpPr>
          <p:cNvPr id="4" name="Slide Number Placeholder 3"/>
          <p:cNvSpPr>
            <a:spLocks noGrp="1"/>
          </p:cNvSpPr>
          <p:nvPr>
            <p:ph type="sldNum" sz="quarter" idx="10"/>
          </p:nvPr>
        </p:nvSpPr>
        <p:spPr/>
        <p:txBody>
          <a:bodyPr/>
          <a:lstStyle/>
          <a:p>
            <a:fld id="{E65A4427-B0AF-B544-A74F-A323326CCB28}" type="slidenum">
              <a:rPr lang="en-US" smtClean="0"/>
              <a:t>5</a:t>
            </a:fld>
            <a:endParaRPr lang="en-US"/>
          </a:p>
        </p:txBody>
      </p:sp>
    </p:spTree>
    <p:extLst>
      <p:ext uri="{BB962C8B-B14F-4D97-AF65-F5344CB8AC3E}">
        <p14:creationId xmlns:p14="http://schemas.microsoft.com/office/powerpoint/2010/main" val="1546172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is important as well. Aerobic exercise generates Brain Derived</a:t>
            </a:r>
            <a:r>
              <a:rPr lang="en-US" baseline="0" dirty="0"/>
              <a:t> Neurotropic Factor, which enhances neuron growth.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21</a:t>
            </a:fld>
            <a:endParaRPr lang="uk-UA"/>
          </a:p>
        </p:txBody>
      </p:sp>
    </p:spTree>
    <p:extLst>
      <p:ext uri="{BB962C8B-B14F-4D97-AF65-F5344CB8AC3E}">
        <p14:creationId xmlns:p14="http://schemas.microsoft.com/office/powerpoint/2010/main" val="27072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damages</a:t>
            </a:r>
            <a:r>
              <a:rPr lang="en-US" baseline="0" dirty="0"/>
              <a:t> new neuron spines, or prevents them from forming.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22</a:t>
            </a:fld>
            <a:endParaRPr lang="uk-UA"/>
          </a:p>
        </p:txBody>
      </p:sp>
    </p:spTree>
    <p:extLst>
      <p:ext uri="{BB962C8B-B14F-4D97-AF65-F5344CB8AC3E}">
        <p14:creationId xmlns:p14="http://schemas.microsoft.com/office/powerpoint/2010/main" val="1470369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Repetition</a:t>
            </a:r>
            <a:r>
              <a:rPr lang="en-US" baseline="0" dirty="0"/>
              <a:t> is critical to learning facts and skills, particularly repetition with good coaching or feedback.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23</a:t>
            </a:fld>
            <a:endParaRPr lang="uk-UA"/>
          </a:p>
        </p:txBody>
      </p:sp>
    </p:spTree>
    <p:extLst>
      <p:ext uri="{BB962C8B-B14F-4D97-AF65-F5344CB8AC3E}">
        <p14:creationId xmlns:p14="http://schemas.microsoft.com/office/powerpoint/2010/main" val="2251656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www.flickr.com</a:t>
            </a:r>
            <a:r>
              <a:rPr lang="en-US" dirty="0"/>
              <a:t>/photos/</a:t>
            </a:r>
            <a:r>
              <a:rPr lang="en-US" dirty="0" err="1"/>
              <a:t>vandycft</a:t>
            </a:r>
            <a:r>
              <a:rPr lang="en-US" dirty="0"/>
              <a:t>/29428436431</a:t>
            </a:r>
          </a:p>
        </p:txBody>
      </p:sp>
      <p:sp>
        <p:nvSpPr>
          <p:cNvPr id="4" name="Slide Number Placeholder 3"/>
          <p:cNvSpPr>
            <a:spLocks noGrp="1"/>
          </p:cNvSpPr>
          <p:nvPr>
            <p:ph type="sldNum" sz="quarter" idx="10"/>
          </p:nvPr>
        </p:nvSpPr>
        <p:spPr/>
        <p:txBody>
          <a:bodyPr/>
          <a:lstStyle/>
          <a:p>
            <a:fld id="{E65A4427-B0AF-B544-A74F-A323326CCB28}" type="slidenum">
              <a:rPr lang="en-US" smtClean="0"/>
              <a:t>25</a:t>
            </a:fld>
            <a:endParaRPr lang="en-US"/>
          </a:p>
        </p:txBody>
      </p:sp>
    </p:spTree>
    <p:extLst>
      <p:ext uri="{BB962C8B-B14F-4D97-AF65-F5344CB8AC3E}">
        <p14:creationId xmlns:p14="http://schemas.microsoft.com/office/powerpoint/2010/main" val="270433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169121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291956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307878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network</a:t>
            </a:r>
            <a:r>
              <a:rPr lang="en-US" baseline="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341476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designed to be easily distractible!</a:t>
            </a:r>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888128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designed to be easily distractible!</a:t>
            </a:r>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288782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a:p>
            <a:endParaRPr lang="en-US" dirty="0"/>
          </a:p>
          <a:p>
            <a:r>
              <a:rPr lang="en-US" dirty="0"/>
              <a:t>Without</a:t>
            </a:r>
            <a:r>
              <a:rPr lang="en-US" baseline="0" dirty="0"/>
              <a:t> discussing with anyone, write down what you already know about what happens in the brain when you learn. You will not need to share this with anyone.</a:t>
            </a:r>
          </a:p>
          <a:p>
            <a:endParaRPr lang="en-US" baseline="0" dirty="0"/>
          </a:p>
          <a:p>
            <a:r>
              <a:rPr lang="en-US" baseline="0" dirty="0"/>
              <a:t>After the one minute: This is from an instructional model called the NED Learning model, designed by Dr. Kieran </a:t>
            </a:r>
            <a:r>
              <a:rPr lang="en-US" baseline="0" dirty="0" err="1"/>
              <a:t>O’Mahony</a:t>
            </a:r>
            <a:r>
              <a:rPr lang="en-US" baseline="0" dirty="0"/>
              <a:t>. (You can read more about it at http://k12.nedlearning.com/</a:t>
            </a:r>
            <a:r>
              <a:rPr lang="en-US" baseline="0" dirty="0" err="1"/>
              <a:t>index.html#free_printable_kit_details</a:t>
            </a:r>
            <a:r>
              <a:rPr lang="en-US" baseline="0" dirty="0"/>
              <a:t>)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13</a:t>
            </a:fld>
            <a:endParaRPr lang="en-US"/>
          </a:p>
        </p:txBody>
      </p:sp>
    </p:spTree>
    <p:extLst>
      <p:ext uri="{BB962C8B-B14F-4D97-AF65-F5344CB8AC3E}">
        <p14:creationId xmlns:p14="http://schemas.microsoft.com/office/powerpoint/2010/main" val="3724991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designed to be easily distractible!</a:t>
            </a:r>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2891567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File:Dopamine_chemical_structure.png</a:t>
            </a:r>
            <a:endParaRPr lang="en-US" dirty="0"/>
          </a:p>
        </p:txBody>
      </p:sp>
      <p:sp>
        <p:nvSpPr>
          <p:cNvPr id="4" name="Slide Number Placeholder 3"/>
          <p:cNvSpPr>
            <a:spLocks noGrp="1"/>
          </p:cNvSpPr>
          <p:nvPr>
            <p:ph type="sldNum" sz="quarter" idx="10"/>
          </p:nvPr>
        </p:nvSpPr>
        <p:spPr/>
        <p:txBody>
          <a:bodyPr/>
          <a:lstStyle/>
          <a:p>
            <a:fld id="{E65A4427-B0AF-B544-A74F-A323326CCB28}" type="slidenum">
              <a:rPr lang="en-US" smtClean="0"/>
              <a:t>38</a:t>
            </a:fld>
            <a:endParaRPr lang="en-US"/>
          </a:p>
        </p:txBody>
      </p:sp>
    </p:spTree>
    <p:extLst>
      <p:ext uri="{BB962C8B-B14F-4D97-AF65-F5344CB8AC3E}">
        <p14:creationId xmlns:p14="http://schemas.microsoft.com/office/powerpoint/2010/main" val="324347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designed to be easily distractible!</a:t>
            </a:r>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1482996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http://www.flickr.com/photos/micks-wildlife-macros/</a:t>
            </a:r>
          </a:p>
          <a:p>
            <a:endParaRPr lang="en-US"/>
          </a:p>
          <a:p>
            <a:pPr defTabSz="931774">
              <a:defRPr/>
            </a:pPr>
            <a:r>
              <a:rPr lang="en-US"/>
              <a:t>The other set of priorities is learned. Hearing your name spoken in a party, seeing the face of a loved one in a crowd, that certain tone of voice your mother uses when she’s upset, spotting a particular kind of critter you don’t like, or seeing an interesting car/bird/quilt/comic book/insert your favorite interest here. These are different for different people. </a:t>
            </a:r>
          </a:p>
          <a:p>
            <a:endParaRPr lang="en-US"/>
          </a:p>
        </p:txBody>
      </p:sp>
      <p:sp>
        <p:nvSpPr>
          <p:cNvPr id="4" name="Slide Number Placeholder 3"/>
          <p:cNvSpPr>
            <a:spLocks noGrp="1"/>
          </p:cNvSpPr>
          <p:nvPr>
            <p:ph type="sldNum" sz="quarter" idx="10"/>
          </p:nvPr>
        </p:nvSpPr>
        <p:spPr/>
        <p:txBody>
          <a:bodyPr/>
          <a:lstStyle/>
          <a:p>
            <a:fld id="{83DA55E1-12F2-46E6-9849-A5E1656E242D}" type="slidenum">
              <a:rPr lang="en-US" smtClean="0"/>
              <a:pPr/>
              <a:t>40</a:t>
            </a:fld>
            <a:endParaRPr lang="en-US"/>
          </a:p>
        </p:txBody>
      </p:sp>
    </p:spTree>
    <p:extLst>
      <p:ext uri="{BB962C8B-B14F-4D97-AF65-F5344CB8AC3E}">
        <p14:creationId xmlns:p14="http://schemas.microsoft.com/office/powerpoint/2010/main" val="2356757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adapted from this video</a:t>
            </a:r>
            <a:r>
              <a:rPr lang="en-US" baseline="0"/>
              <a:t> by Dave Crenshaw - https://www.youtube.com/watch?v=BCeGKxz3Q8Q</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107160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www.fastcompany.com</a:t>
            </a:r>
            <a:r>
              <a:rPr lang="en-US" dirty="0"/>
              <a:t>/53713/art-work</a:t>
            </a:r>
          </a:p>
        </p:txBody>
      </p:sp>
      <p:sp>
        <p:nvSpPr>
          <p:cNvPr id="4" name="Slide Number Placeholder 3"/>
          <p:cNvSpPr>
            <a:spLocks noGrp="1"/>
          </p:cNvSpPr>
          <p:nvPr>
            <p:ph type="sldNum" sz="quarter" idx="10"/>
          </p:nvPr>
        </p:nvSpPr>
        <p:spPr/>
        <p:txBody>
          <a:bodyPr/>
          <a:lstStyle/>
          <a:p>
            <a:fld id="{E65A4427-B0AF-B544-A74F-A323326CCB28}" type="slidenum">
              <a:rPr lang="en-US" smtClean="0"/>
              <a:t>43</a:t>
            </a:fld>
            <a:endParaRPr lang="en-US"/>
          </a:p>
        </p:txBody>
      </p:sp>
    </p:spTree>
    <p:extLst>
      <p:ext uri="{BB962C8B-B14F-4D97-AF65-F5344CB8AC3E}">
        <p14:creationId xmlns:p14="http://schemas.microsoft.com/office/powerpoint/2010/main" val="70556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a:p>
            <a:endParaRPr lang="en-US" dirty="0"/>
          </a:p>
        </p:txBody>
      </p:sp>
      <p:sp>
        <p:nvSpPr>
          <p:cNvPr id="4" name="Slide Number Placeholder 3"/>
          <p:cNvSpPr>
            <a:spLocks noGrp="1"/>
          </p:cNvSpPr>
          <p:nvPr>
            <p:ph type="sldNum" sz="quarter" idx="10"/>
          </p:nvPr>
        </p:nvSpPr>
        <p:spPr/>
        <p:txBody>
          <a:bodyPr/>
          <a:lstStyle/>
          <a:p>
            <a:fld id="{E65A4427-B0AF-B544-A74F-A323326CCB28}" type="slidenum">
              <a:rPr lang="en-US" smtClean="0"/>
              <a:t>44</a:t>
            </a:fld>
            <a:endParaRPr lang="en-US"/>
          </a:p>
        </p:txBody>
      </p:sp>
    </p:spTree>
    <p:extLst>
      <p:ext uri="{BB962C8B-B14F-4D97-AF65-F5344CB8AC3E}">
        <p14:creationId xmlns:p14="http://schemas.microsoft.com/office/powerpoint/2010/main" val="3753829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190862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661455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50</a:t>
            </a:fld>
            <a:endParaRPr lang="en-US"/>
          </a:p>
        </p:txBody>
      </p:sp>
    </p:spTree>
    <p:extLst>
      <p:ext uri="{BB962C8B-B14F-4D97-AF65-F5344CB8AC3E}">
        <p14:creationId xmlns:p14="http://schemas.microsoft.com/office/powerpoint/2010/main" val="221504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Dendrites receive signals from other neurons</a:t>
            </a:r>
            <a:r>
              <a:rPr lang="en-US" baseline="0" dirty="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www.appsychology.com</a:t>
            </a:r>
            <a:r>
              <a:rPr lang="en-US" dirty="0"/>
              <a:t>/Book/Biological/</a:t>
            </a:r>
            <a:r>
              <a:rPr lang="en-US" dirty="0" err="1"/>
              <a:t>Biologypics</a:t>
            </a:r>
            <a:r>
              <a:rPr lang="en-US" dirty="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1683680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endParaRPr lang="en-US" dirty="0"/>
          </a:p>
          <a:p>
            <a:r>
              <a:rPr lang="en-US" dirty="0"/>
              <a:t>On to another set of structures. It turns out that when your brain</a:t>
            </a:r>
            <a:r>
              <a:rPr lang="en-US" baseline="0" dirty="0"/>
              <a:t> isn’t busy doing a specific task (counting, making a shopping list, doing a spelling test, etc.), there is a set of structures that becomes active. It’s very unpoetically called the Default Network. When you’re daydreaming, that’s where your brain is active.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51</a:t>
            </a:fld>
            <a:endParaRPr lang="en-US"/>
          </a:p>
        </p:txBody>
      </p:sp>
    </p:spTree>
    <p:extLst>
      <p:ext uri="{BB962C8B-B14F-4D97-AF65-F5344CB8AC3E}">
        <p14:creationId xmlns:p14="http://schemas.microsoft.com/office/powerpoint/2010/main" val="414569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/wiki/File:Maslow%27s_Hierarchy_of_Needs.svg</a:t>
            </a:r>
          </a:p>
        </p:txBody>
      </p:sp>
      <p:sp>
        <p:nvSpPr>
          <p:cNvPr id="4" name="Slide Number Placeholder 3"/>
          <p:cNvSpPr>
            <a:spLocks noGrp="1"/>
          </p:cNvSpPr>
          <p:nvPr>
            <p:ph type="sldNum" sz="quarter" idx="10"/>
          </p:nvPr>
        </p:nvSpPr>
        <p:spPr/>
        <p:txBody>
          <a:bodyPr/>
          <a:lstStyle/>
          <a:p>
            <a:fld id="{E65A4427-B0AF-B544-A74F-A323326CCB28}" type="slidenum">
              <a:rPr lang="en-US" smtClean="0"/>
              <a:t>52</a:t>
            </a:fld>
            <a:endParaRPr lang="en-US"/>
          </a:p>
        </p:txBody>
      </p:sp>
    </p:spTree>
    <p:extLst>
      <p:ext uri="{BB962C8B-B14F-4D97-AF65-F5344CB8AC3E}">
        <p14:creationId xmlns:p14="http://schemas.microsoft.com/office/powerpoint/2010/main" val="1384975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/advert-advertising-banner-blank-84406/</a:t>
            </a:r>
          </a:p>
          <a:p>
            <a:endParaRPr lang="en-US" dirty="0"/>
          </a:p>
          <a:p>
            <a:r>
              <a:rPr lang="en-US" dirty="0"/>
              <a:t>For instance, most of</a:t>
            </a:r>
            <a:r>
              <a:rPr lang="en-US" baseline="0" dirty="0"/>
              <a:t> us can look at this woman and feel pretty confident about how she’s feeling about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2581736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too hard to interpret this expression, either!</a:t>
            </a:r>
          </a:p>
        </p:txBody>
      </p:sp>
      <p:sp>
        <p:nvSpPr>
          <p:cNvPr id="4" name="Slide Number Placeholder 3"/>
          <p:cNvSpPr>
            <a:spLocks noGrp="1"/>
          </p:cNvSpPr>
          <p:nvPr>
            <p:ph type="sldNum" sz="quarter" idx="10"/>
          </p:nvPr>
        </p:nvSpPr>
        <p:spPr/>
        <p:txBody>
          <a:bodyPr/>
          <a:lstStyle/>
          <a:p>
            <a:fld id="{5D81F1E7-4EFD-4BFF-B438-FCD52FD36B17}" type="slidenum">
              <a:rPr lang="uk-UA" smtClean="0"/>
              <a:t>54</a:t>
            </a:fld>
            <a:endParaRPr lang="uk-UA"/>
          </a:p>
        </p:txBody>
      </p:sp>
    </p:spTree>
    <p:extLst>
      <p:ext uri="{BB962C8B-B14F-4D97-AF65-F5344CB8AC3E}">
        <p14:creationId xmlns:p14="http://schemas.microsoft.com/office/powerpoint/2010/main" val="141967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upload.wikimedia.org</a:t>
            </a:r>
            <a:r>
              <a:rPr lang="en-US" dirty="0"/>
              <a:t>/</a:t>
            </a:r>
            <a:r>
              <a:rPr lang="en-US" dirty="0" err="1"/>
              <a:t>wikipedia</a:t>
            </a:r>
            <a:r>
              <a:rPr lang="en-US" dirty="0"/>
              <a:t>/commons/7/7b/</a:t>
            </a:r>
            <a:r>
              <a:rPr lang="en-US" dirty="0" err="1"/>
              <a:t>Paul_Brook_Mind_Reader.jpg</a:t>
            </a:r>
            <a:endParaRPr lang="en-US" dirty="0"/>
          </a:p>
          <a:p>
            <a:endParaRPr lang="en-US" dirty="0"/>
          </a:p>
          <a:p>
            <a:r>
              <a:rPr lang="en-US" dirty="0"/>
              <a:t>But what is he thinking? Just exactly how is he feeling about you? Who</a:t>
            </a:r>
            <a:r>
              <a:rPr lang="en-US" baseline="0" dirty="0"/>
              <a:t> wants to volunteer their response?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55</a:t>
            </a:fld>
            <a:endParaRPr lang="en-US"/>
          </a:p>
        </p:txBody>
      </p:sp>
    </p:spTree>
    <p:extLst>
      <p:ext uri="{BB962C8B-B14F-4D97-AF65-F5344CB8AC3E}">
        <p14:creationId xmlns:p14="http://schemas.microsoft.com/office/powerpoint/2010/main" val="3344795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/commons/1/10/</a:t>
            </a:r>
            <a:r>
              <a:rPr lang="en-US" dirty="0" err="1"/>
              <a:t>MRI_anterior_cingulate.png</a:t>
            </a:r>
            <a:endParaRPr lang="en-US" dirty="0"/>
          </a:p>
          <a:p>
            <a:endParaRPr lang="en-US" dirty="0"/>
          </a:p>
          <a:p>
            <a:pPr defTabSz="931774">
              <a:defRPr/>
            </a:pPr>
            <a:r>
              <a:rPr lang="en-US" dirty="0"/>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And</a:t>
            </a:r>
            <a:r>
              <a:rPr lang="en-US" baseline="0" dirty="0"/>
              <a:t> according to one study, just by putting an image of a brain scan into my presentation, you’ll score it more credible!</a:t>
            </a:r>
            <a:endParaRPr lang="en-US" dirty="0"/>
          </a:p>
          <a:p>
            <a:pPr defTabSz="931774">
              <a:defRPr/>
            </a:pPr>
            <a:endParaRPr lang="en-US" dirty="0"/>
          </a:p>
          <a:p>
            <a:pPr defTabSz="931774">
              <a:defRPr/>
            </a:pPr>
            <a:r>
              <a:rPr lang="en-US" sz="1200" b="0" i="0" kern="1200" dirty="0">
                <a:solidFill>
                  <a:schemeClr val="tx1"/>
                </a:solidFill>
                <a:effectLst/>
                <a:latin typeface="+mn-lt"/>
                <a:ea typeface="+mn-ea"/>
                <a:cs typeface="+mn-cs"/>
              </a:rPr>
              <a:t>Original image caption: There is evidence suggesting that the more the </a:t>
            </a:r>
            <a:r>
              <a:rPr lang="en-US" sz="1200" b="0" i="0" u="none" strike="noStrike" kern="1200" dirty="0">
                <a:solidFill>
                  <a:schemeClr val="tx1"/>
                </a:solidFill>
                <a:effectLst/>
                <a:latin typeface="+mn-lt"/>
                <a:ea typeface="+mn-ea"/>
                <a:cs typeface="+mn-cs"/>
                <a:hlinkClick r:id="rId3" tooltip="Anterior cingulate cortex"/>
              </a:rPr>
              <a:t>anterior cingulate cortex</a:t>
            </a:r>
            <a:r>
              <a:rPr lang="en-US" sz="1200" b="0" i="0" kern="1200" dirty="0">
                <a:solidFill>
                  <a:schemeClr val="tx1"/>
                </a:solidFill>
                <a:effectLst/>
                <a:latin typeface="+mn-lt"/>
                <a:ea typeface="+mn-ea"/>
                <a:cs typeface="+mn-cs"/>
              </a:rPr>
              <a:t> signals conflict, the more dissonance a person experiences and the more their attitudes may change.</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58</a:t>
            </a:fld>
            <a:endParaRPr lang="en-US"/>
          </a:p>
        </p:txBody>
      </p:sp>
    </p:spTree>
    <p:extLst>
      <p:ext uri="{BB962C8B-B14F-4D97-AF65-F5344CB8AC3E}">
        <p14:creationId xmlns:p14="http://schemas.microsoft.com/office/powerpoint/2010/main" val="4251876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a:p>
            <a:endParaRPr lang="en-US" dirty="0"/>
          </a:p>
        </p:txBody>
      </p:sp>
      <p:sp>
        <p:nvSpPr>
          <p:cNvPr id="4" name="Slide Number Placeholder 3"/>
          <p:cNvSpPr>
            <a:spLocks noGrp="1"/>
          </p:cNvSpPr>
          <p:nvPr>
            <p:ph type="sldNum" sz="quarter" idx="10"/>
          </p:nvPr>
        </p:nvSpPr>
        <p:spPr/>
        <p:txBody>
          <a:bodyPr/>
          <a:lstStyle/>
          <a:p>
            <a:fld id="{E65A4427-B0AF-B544-A74F-A323326CCB28}" type="slidenum">
              <a:rPr lang="en-US" smtClean="0"/>
              <a:t>60</a:t>
            </a:fld>
            <a:endParaRPr lang="en-US"/>
          </a:p>
        </p:txBody>
      </p:sp>
    </p:spTree>
    <p:extLst>
      <p:ext uri="{BB962C8B-B14F-4D97-AF65-F5344CB8AC3E}">
        <p14:creationId xmlns:p14="http://schemas.microsoft.com/office/powerpoint/2010/main" val="1632915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61</a:t>
            </a:fld>
            <a:endParaRPr lang="en-US"/>
          </a:p>
        </p:txBody>
      </p:sp>
    </p:spTree>
    <p:extLst>
      <p:ext uri="{BB962C8B-B14F-4D97-AF65-F5344CB8AC3E}">
        <p14:creationId xmlns:p14="http://schemas.microsoft.com/office/powerpoint/2010/main" val="570206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62</a:t>
            </a:fld>
            <a:endParaRPr lang="en-US"/>
          </a:p>
        </p:txBody>
      </p:sp>
    </p:spTree>
    <p:extLst>
      <p:ext uri="{BB962C8B-B14F-4D97-AF65-F5344CB8AC3E}">
        <p14:creationId xmlns:p14="http://schemas.microsoft.com/office/powerpoint/2010/main" val="72759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a neuron receives a signal at the dendrite end,</a:t>
            </a:r>
            <a:r>
              <a:rPr lang="en-US" baseline="0"/>
              <a:t> the chemical message is changed to an electrical pulse</a:t>
            </a:r>
            <a:r>
              <a:rPr lang="en-US"/>
              <a:t>.  At the beginning of the axon, all these electrical pulses are summed up, and if it reaches</a:t>
            </a:r>
            <a:r>
              <a:rPr lang="en-US" baseline="0"/>
              <a:t> a critical threshold, it fires a signal </a:t>
            </a:r>
            <a:r>
              <a:rPr lang="en-US"/>
              <a:t> that travels down the</a:t>
            </a:r>
            <a:r>
              <a:rPr lang="en-US" baseline="0"/>
              <a:t> axon.  The myelin increases the speed of this electrical signal.  (It’s important to know that brains are not fully myelinated until you’re in your early 20s!)  </a:t>
            </a:r>
            <a:r>
              <a:rPr lang="en-US"/>
              <a:t>When that pulse reaches the terminal, it causes the release of neurotransmitters that diffuse across the space between the two neurons. When enough excitatory neurotransmitters dock on dendrite on the</a:t>
            </a:r>
            <a:r>
              <a:rPr lang="en-US" baseline="0"/>
              <a:t> post synaptic neuron</a:t>
            </a:r>
            <a:r>
              <a:rPr lang="en-US"/>
              <a:t>, it triggers electrical pulses that shoots down the next</a:t>
            </a:r>
            <a:r>
              <a:rPr lang="en-US" baseline="0"/>
              <a:t> axon.  After docking on the post synaptic neuron, </a:t>
            </a:r>
            <a:r>
              <a:rPr lang="en-US"/>
              <a:t> neurotransmitters then float away and are recycled back into the pre-synaptic neuron’s axon terminals. </a:t>
            </a:r>
            <a:r>
              <a:rPr lang="en-US" b="1"/>
              <a:t>Communication between</a:t>
            </a:r>
            <a:r>
              <a:rPr lang="en-US" b="1" baseline="0"/>
              <a:t> neurons </a:t>
            </a:r>
            <a:r>
              <a:rPr lang="en-US" b="1"/>
              <a:t>is an  chemical process.</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ASK FOR 3 VOLUNTEERS TO DRESS UP AS NEURONS!</a:t>
            </a:r>
            <a:r>
              <a:rPr lang="en-US" baseline="0"/>
              <a:t>      </a:t>
            </a:r>
            <a:r>
              <a:rPr lang="en-US"/>
              <a:t>Have volunteers demo this after explanation.</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382242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r>
              <a:rPr lang="en-US" baseline="0" dirty="0"/>
              <a:t> http://</a:t>
            </a:r>
            <a:r>
              <a:rPr lang="en-US" baseline="0" dirty="0" err="1"/>
              <a:t>www.brainfacts.org</a:t>
            </a:r>
            <a:r>
              <a:rPr lang="en-US" baseline="0" dirty="0"/>
              <a:t>/thinking-sensing-and-behaving/learning-and-memory/2014/image-of-the-week-the-structure-of-memory</a:t>
            </a:r>
          </a:p>
          <a:p>
            <a:endParaRPr lang="en-US" baseline="0" dirty="0"/>
          </a:p>
          <a:p>
            <a:r>
              <a:rPr lang="en-US" baseline="0" dirty="0"/>
              <a:t>This is an image of two mouse neurons, and you can see the branches of the dendrites are covered with little knobs. They’re called spines, and they are where the dendrites grow to reach the terminals of other neurons.</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16</a:t>
            </a:fld>
            <a:endParaRPr lang="uk-UA"/>
          </a:p>
        </p:txBody>
      </p:sp>
    </p:spTree>
    <p:extLst>
      <p:ext uri="{BB962C8B-B14F-4D97-AF65-F5344CB8AC3E}">
        <p14:creationId xmlns:p14="http://schemas.microsoft.com/office/powerpoint/2010/main" val="273378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blogs.scientificamerican.com</a:t>
            </a:r>
            <a:r>
              <a:rPr lang="en-US" dirty="0"/>
              <a:t>/observations/files/2012/04/Screen-shot-2012-04-16-at-5.06.35-PM.png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is a real, live neuron growing new spines. They are growing toward neurotransmitter molecules. Notice that the spine by the blue arrow starts out long and thin, but then thickens over time. The neuron is building bridges to reach another active neuron, which is what happens in our brains when we learn. We are literally building learning connections.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116529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news.ucsc.edu</a:t>
            </a:r>
            <a:r>
              <a:rPr lang="en-US" dirty="0"/>
              <a:t>/2009/11/3413.html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Learning is not just about building new connections, though. The</a:t>
            </a:r>
            <a:r>
              <a:rPr lang="en-US" baseline="0" dirty="0"/>
              <a:t>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288183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414064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File:Dog.in.sleep.jpg</a:t>
            </a:r>
            <a:endParaRPr lang="en-US" dirty="0"/>
          </a:p>
          <a:p>
            <a:endParaRPr lang="en-US" dirty="0"/>
          </a:p>
          <a:p>
            <a:r>
              <a:rPr lang="en-US" dirty="0"/>
              <a:t>What can we do to improve neuron</a:t>
            </a:r>
            <a:r>
              <a:rPr lang="en-US" baseline="0" dirty="0"/>
              <a:t> connections? Sleep is #1. Spines consolidate during sleep, and lack of sleep can seriously impact the learning from the day before.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76116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AEF7-C7F3-7D4F-816A-355AC23CD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AFAF88-2833-5148-B726-92709CF37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B4009-C5EC-254F-A4D7-2DB2BD9B5AB7}"/>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B88689D0-FC39-384E-8A02-628DD26CE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326C1-7551-9049-A9AB-C47F741C16E7}"/>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903798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C052-BECB-4848-8DF7-DC9CA07B9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344640-5F47-E54B-A8BE-5B19418534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92D8-8FAC-2B40-8AD2-32EB15BD7DE9}"/>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FD1FD1DB-3AB6-9748-BCF0-F3B04BD99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7120E-1AA4-EF47-99EB-3D3D3660AEDC}"/>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3189995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52572-417D-2B45-9851-469E130A0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EC1177-E9B8-EF49-BDB1-103588ADA2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C3874-E2C7-9D44-8977-708F0BC2800D}"/>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A592A843-C7B2-EA46-B2EB-4AD9E7A7A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2ECB4-8C0D-9048-894F-BE9B270AD1FD}"/>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691053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225C8-4171-5242-AFDA-ECC775C5B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42A3F-1F80-4243-8E9B-342F81CF99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E63BC-3A94-194E-8B63-92728635A192}"/>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0FF61384-6799-5445-AFD2-75E9F94B6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BBE70-4B79-2A4B-9498-286CF96BC89A}"/>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437254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19686-AF4D-6B49-951C-EFCC0F364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D84A5-FE93-6B45-B0B8-1AF1EE0891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BB2589-4B55-CF43-AD99-70F5F39D34B5}"/>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0435A7E9-2881-3849-AE18-6825EE1B7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317DE-2519-234E-B82A-427E2E664264}"/>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42473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6FAC-DE04-F94E-AEA2-BAEA141D6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3E633-8C2E-D748-A2DD-606A270531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204E7-6FCC-8744-9178-D2303F68D3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49747-7FBC-B643-B60E-F5EAF89F0BA6}"/>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6" name="Footer Placeholder 5">
            <a:extLst>
              <a:ext uri="{FF2B5EF4-FFF2-40B4-BE49-F238E27FC236}">
                <a16:creationId xmlns:a16="http://schemas.microsoft.com/office/drawing/2014/main" id="{52EE7994-B876-EE4E-88B1-401B493B0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FA559-AEA4-DB47-8F33-0AF729E6A4D0}"/>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2726843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E464-8067-8A45-BE8F-2A27A4968A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1145D9-BD3C-A343-8368-3A3E3D9DE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67CAE1-FD6D-5747-854D-3D93DE9D41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CC3BBB-7B94-BD4E-BECC-8B18758DE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B54BA7-C2A3-2C4A-BFD3-A6BA92453D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449DC2-3ADA-E94C-89DA-5A012E7B92B3}"/>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8" name="Footer Placeholder 7">
            <a:extLst>
              <a:ext uri="{FF2B5EF4-FFF2-40B4-BE49-F238E27FC236}">
                <a16:creationId xmlns:a16="http://schemas.microsoft.com/office/drawing/2014/main" id="{34E91D47-0010-544B-8C17-AC3199C50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B73004-DC1D-6345-A1F3-4167AF928E25}"/>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39644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0CBD-F263-034B-85F2-5B0C6F1D18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4A4EE7-2E8E-9E41-9C6C-2E16C74BC6DB}"/>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4" name="Footer Placeholder 3">
            <a:extLst>
              <a:ext uri="{FF2B5EF4-FFF2-40B4-BE49-F238E27FC236}">
                <a16:creationId xmlns:a16="http://schemas.microsoft.com/office/drawing/2014/main" id="{5B8530D8-CA34-1249-BEB7-6A86A5EF8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0B9B6-EB00-BD49-BC22-0045F2E0C925}"/>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834840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DD709-D536-F741-A4B5-7EECE827516C}"/>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3" name="Footer Placeholder 2">
            <a:extLst>
              <a:ext uri="{FF2B5EF4-FFF2-40B4-BE49-F238E27FC236}">
                <a16:creationId xmlns:a16="http://schemas.microsoft.com/office/drawing/2014/main" id="{4D60CA2B-5738-934E-9C9C-1161083C0E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1EB6AD-349E-A848-9D1A-0867F9DE9626}"/>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1156595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B9C3-4443-1047-BD65-6254C368B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959A67-A830-4240-A328-21DB8AAD64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DDA1B-16AE-584B-BC42-5F391D771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2F45C0-03F3-2E43-820B-4ACDD71FD46E}"/>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6" name="Footer Placeholder 5">
            <a:extLst>
              <a:ext uri="{FF2B5EF4-FFF2-40B4-BE49-F238E27FC236}">
                <a16:creationId xmlns:a16="http://schemas.microsoft.com/office/drawing/2014/main" id="{5581A7A6-1B0D-0C45-AAF8-CA3E7C647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660B9-A2DE-FC46-A76A-500AF48F71F4}"/>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466948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1C0D-A4C8-DB45-A5B2-23C579950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0BE88-E1ED-8547-BCE8-A17DE8540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51AF6-B490-0D4C-BA38-3EF3DF235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E1D610-9836-7543-8C79-01520BA535A5}"/>
              </a:ext>
            </a:extLst>
          </p:cNvPr>
          <p:cNvSpPr>
            <a:spLocks noGrp="1"/>
          </p:cNvSpPr>
          <p:nvPr>
            <p:ph type="dt" sz="half" idx="10"/>
          </p:nvPr>
        </p:nvSpPr>
        <p:spPr/>
        <p:txBody>
          <a:bodyPr/>
          <a:lstStyle/>
          <a:p>
            <a:fld id="{B8219413-F6CF-AA4F-B19F-39BB4E95DC54}" type="datetimeFigureOut">
              <a:rPr lang="en-US" smtClean="0"/>
              <a:t>2/12/18</a:t>
            </a:fld>
            <a:endParaRPr lang="en-US"/>
          </a:p>
        </p:txBody>
      </p:sp>
      <p:sp>
        <p:nvSpPr>
          <p:cNvPr id="6" name="Footer Placeholder 5">
            <a:extLst>
              <a:ext uri="{FF2B5EF4-FFF2-40B4-BE49-F238E27FC236}">
                <a16:creationId xmlns:a16="http://schemas.microsoft.com/office/drawing/2014/main" id="{42D06F37-D90D-4E42-9CD6-35B58449EA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7E753-BE7E-3740-8F02-FAB8DF85540F}"/>
              </a:ext>
            </a:extLst>
          </p:cNvPr>
          <p:cNvSpPr>
            <a:spLocks noGrp="1"/>
          </p:cNvSpPr>
          <p:nvPr>
            <p:ph type="sldNum" sz="quarter" idx="12"/>
          </p:nvPr>
        </p:nvSpPr>
        <p:spPr/>
        <p:txBody>
          <a:bodyPr/>
          <a:lstStyle/>
          <a:p>
            <a:fld id="{167A6079-57A1-5642-BF50-08583F58EFA4}" type="slidenum">
              <a:rPr lang="en-US" smtClean="0"/>
              <a:t>‹#›</a:t>
            </a:fld>
            <a:endParaRPr lang="en-US"/>
          </a:p>
        </p:txBody>
      </p:sp>
    </p:spTree>
    <p:extLst>
      <p:ext uri="{BB962C8B-B14F-4D97-AF65-F5344CB8AC3E}">
        <p14:creationId xmlns:p14="http://schemas.microsoft.com/office/powerpoint/2010/main" val="2430130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0B517-1B19-7C4B-9848-10C14F7AC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0ACAB-2383-3D4C-8D8E-F2516A868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DB224-8F23-C749-B696-01C789AD6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19413-F6CF-AA4F-B19F-39BB4E95DC54}" type="datetimeFigureOut">
              <a:rPr lang="en-US" smtClean="0"/>
              <a:t>2/12/18</a:t>
            </a:fld>
            <a:endParaRPr lang="en-US"/>
          </a:p>
        </p:txBody>
      </p:sp>
      <p:sp>
        <p:nvSpPr>
          <p:cNvPr id="5" name="Footer Placeholder 4">
            <a:extLst>
              <a:ext uri="{FF2B5EF4-FFF2-40B4-BE49-F238E27FC236}">
                <a16:creationId xmlns:a16="http://schemas.microsoft.com/office/drawing/2014/main" id="{A24F98C7-8E53-DD42-8BE3-0A0C66FCF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C3846B-FC40-DF43-9CD3-C79892052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6079-57A1-5642-BF50-08583F58EFA4}" type="slidenum">
              <a:rPr lang="en-US" smtClean="0"/>
              <a:t>‹#›</a:t>
            </a:fld>
            <a:endParaRPr lang="en-US"/>
          </a:p>
        </p:txBody>
      </p:sp>
    </p:spTree>
    <p:extLst>
      <p:ext uri="{BB962C8B-B14F-4D97-AF65-F5344CB8AC3E}">
        <p14:creationId xmlns:p14="http://schemas.microsoft.com/office/powerpoint/2010/main" val="17969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jp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jpg"/><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533BA-171B-744B-B882-0E39D869888D}"/>
              </a:ext>
            </a:extLst>
          </p:cNvPr>
          <p:cNvPicPr>
            <a:picLocks noChangeAspect="1"/>
          </p:cNvPicPr>
          <p:nvPr/>
        </p:nvPicPr>
        <p:blipFill rotWithShape="1">
          <a:blip r:embed="rId2">
            <a:extLst>
              <a:ext uri="{28A0092B-C50C-407E-A947-70E740481C1C}">
                <a14:useLocalDpi xmlns:a14="http://schemas.microsoft.com/office/drawing/2010/main" val="0"/>
              </a:ext>
            </a:extLst>
          </a:blip>
          <a:srcRect b="43618"/>
          <a:stretch/>
        </p:blipFill>
        <p:spPr>
          <a:xfrm rot="-60000">
            <a:off x="1346111" y="401541"/>
            <a:ext cx="8202385" cy="3233692"/>
          </a:xfrm>
          <a:prstGeom prst="rect">
            <a:avLst/>
          </a:prstGeom>
          <a:ln>
            <a:noFill/>
          </a:ln>
        </p:spPr>
      </p:pic>
      <p:pic>
        <p:nvPicPr>
          <p:cNvPr id="14" name="Picture 13">
            <a:extLst>
              <a:ext uri="{FF2B5EF4-FFF2-40B4-BE49-F238E27FC236}">
                <a16:creationId xmlns:a16="http://schemas.microsoft.com/office/drawing/2014/main" id="{3E21324C-3F90-DB45-BFAD-D8049CBB96F2}"/>
              </a:ext>
            </a:extLst>
          </p:cNvPr>
          <p:cNvPicPr>
            <a:picLocks noChangeAspect="1"/>
          </p:cNvPicPr>
          <p:nvPr/>
        </p:nvPicPr>
        <p:blipFill rotWithShape="1">
          <a:blip r:embed="rId2">
            <a:extLst>
              <a:ext uri="{28A0092B-C50C-407E-A947-70E740481C1C}">
                <a14:useLocalDpi xmlns:a14="http://schemas.microsoft.com/office/drawing/2010/main" val="0"/>
              </a:ext>
            </a:extLst>
          </a:blip>
          <a:srcRect t="63853" b="15520"/>
          <a:stretch/>
        </p:blipFill>
        <p:spPr>
          <a:xfrm rot="-60000">
            <a:off x="1544532" y="5061715"/>
            <a:ext cx="8202385" cy="1183017"/>
          </a:xfrm>
          <a:prstGeom prst="rect">
            <a:avLst/>
          </a:prstGeom>
          <a:ln>
            <a:noFill/>
          </a:ln>
        </p:spPr>
      </p:pic>
      <p:pic>
        <p:nvPicPr>
          <p:cNvPr id="9" name="Picture 8">
            <a:extLst>
              <a:ext uri="{FF2B5EF4-FFF2-40B4-BE49-F238E27FC236}">
                <a16:creationId xmlns:a16="http://schemas.microsoft.com/office/drawing/2014/main" id="{D48360F2-92E4-9941-921C-BF7EA31E8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857" y="830479"/>
            <a:ext cx="3865143" cy="2876084"/>
          </a:xfrm>
          <a:prstGeom prst="rect">
            <a:avLst/>
          </a:prstGeom>
        </p:spPr>
      </p:pic>
      <p:pic>
        <p:nvPicPr>
          <p:cNvPr id="13" name="Picture 12">
            <a:extLst>
              <a:ext uri="{FF2B5EF4-FFF2-40B4-BE49-F238E27FC236}">
                <a16:creationId xmlns:a16="http://schemas.microsoft.com/office/drawing/2014/main" id="{D2B94455-C5DA-2F42-BCB6-B74434652F9B}"/>
              </a:ext>
            </a:extLst>
          </p:cNvPr>
          <p:cNvPicPr>
            <a:picLocks noChangeAspect="1"/>
          </p:cNvPicPr>
          <p:nvPr/>
        </p:nvPicPr>
        <p:blipFill rotWithShape="1">
          <a:blip r:embed="rId4">
            <a:extLst>
              <a:ext uri="{28A0092B-C50C-407E-A947-70E740481C1C}">
                <a14:useLocalDpi xmlns:a14="http://schemas.microsoft.com/office/drawing/2010/main" val="0"/>
              </a:ext>
            </a:extLst>
          </a:blip>
          <a:srcRect t="21197" r="4055"/>
          <a:stretch/>
        </p:blipFill>
        <p:spPr>
          <a:xfrm rot="-60000">
            <a:off x="1917087" y="4035696"/>
            <a:ext cx="7457273" cy="810647"/>
          </a:xfrm>
          <a:prstGeom prst="rect">
            <a:avLst/>
          </a:prstGeom>
        </p:spPr>
      </p:pic>
    </p:spTree>
    <p:extLst>
      <p:ext uri="{BB962C8B-B14F-4D97-AF65-F5344CB8AC3E}">
        <p14:creationId xmlns:p14="http://schemas.microsoft.com/office/powerpoint/2010/main" val="1420874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6B9440-E028-DD46-8048-B50B3E8F4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56" y="2129865"/>
            <a:ext cx="3741841" cy="4481507"/>
          </a:xfrm>
          <a:prstGeom prst="rect">
            <a:avLst/>
          </a:prstGeom>
        </p:spPr>
      </p:pic>
      <p:sp>
        <p:nvSpPr>
          <p:cNvPr id="10" name="Rectangle 9">
            <a:extLst>
              <a:ext uri="{FF2B5EF4-FFF2-40B4-BE49-F238E27FC236}">
                <a16:creationId xmlns:a16="http://schemas.microsoft.com/office/drawing/2014/main" id="{856F31AA-1A70-2F4C-A44F-3EF3F20C82AA}"/>
              </a:ext>
            </a:extLst>
          </p:cNvPr>
          <p:cNvSpPr/>
          <p:nvPr/>
        </p:nvSpPr>
        <p:spPr>
          <a:xfrm>
            <a:off x="6478859" y="3509963"/>
            <a:ext cx="3612995" cy="2455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00D05C1-F88B-8543-A923-E3A9B63A4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966" y="3468180"/>
            <a:ext cx="4489317" cy="2788818"/>
          </a:xfrm>
          <a:prstGeom prst="rect">
            <a:avLst/>
          </a:prstGeom>
        </p:spPr>
      </p:pic>
      <p:pic>
        <p:nvPicPr>
          <p:cNvPr id="13" name="Picture 12">
            <a:extLst>
              <a:ext uri="{FF2B5EF4-FFF2-40B4-BE49-F238E27FC236}">
                <a16:creationId xmlns:a16="http://schemas.microsoft.com/office/drawing/2014/main" id="{C288EB09-1FB0-CF4E-89B9-AD7E660321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1" b="96736" l="4185" r="92847">
                        <a14:foregroundMark x1="21314" y1="26780" x2="21314" y2="26780"/>
                        <a14:foregroundMark x1="23990" y1="24184" x2="23990" y2="24184"/>
                        <a14:foregroundMark x1="38491" y1="47923" x2="12555" y2="48887"/>
                        <a14:foregroundMark x1="2482" y1="18027" x2="7786" y2="33383"/>
                        <a14:foregroundMark x1="7786" y1="33383" x2="28418" y2="23665"/>
                        <a14:foregroundMark x1="28418" y1="23665" x2="36934" y2="27671"/>
                        <a14:foregroundMark x1="36934" y1="27671" x2="47153" y2="23516"/>
                        <a14:foregroundMark x1="47153" y1="23516" x2="56058" y2="27300"/>
                        <a14:foregroundMark x1="56058" y1="27300" x2="64623" y2="26484"/>
                        <a14:foregroundMark x1="64623" y1="26484" x2="72506" y2="20920"/>
                        <a14:foregroundMark x1="72506" y1="20920" x2="79416" y2="28783"/>
                        <a14:foregroundMark x1="79416" y1="28783" x2="84380" y2="26780"/>
                        <a14:foregroundMark x1="4574" y1="16766" x2="5791" y2="30638"/>
                        <a14:foregroundMark x1="5791" y1="30638" x2="12506" y2="22552"/>
                        <a14:foregroundMark x1="12506" y1="22552" x2="15669" y2="35534"/>
                        <a14:foregroundMark x1="15669" y1="35534" x2="26618" y2="34421"/>
                        <a14:foregroundMark x1="26618" y1="34421" x2="26180" y2="19659"/>
                        <a14:foregroundMark x1="26180" y1="19659" x2="16886" y2="17656"/>
                        <a14:foregroundMark x1="16886" y1="17656" x2="24282" y2="30564"/>
                        <a14:foregroundMark x1="24282" y1="30564" x2="34209" y2="31973"/>
                        <a14:foregroundMark x1="34209" y1="31973" x2="42871" y2="27448"/>
                        <a14:foregroundMark x1="42871" y1="27448" x2="36496" y2="17804"/>
                        <a14:foregroundMark x1="36496" y1="17804" x2="40925" y2="30564"/>
                        <a14:foregroundMark x1="40925" y1="30564" x2="49343" y2="31677"/>
                        <a14:foregroundMark x1="49343" y1="31677" x2="57567" y2="26929"/>
                        <a14:foregroundMark x1="57567" y1="26929" x2="45693" y2="18843"/>
                        <a14:foregroundMark x1="45693" y1="18843" x2="50511" y2="34718"/>
                        <a14:foregroundMark x1="50511" y1="34718" x2="65596" y2="33680"/>
                        <a14:foregroundMark x1="65596" y1="33680" x2="73431" y2="23071"/>
                        <a14:foregroundMark x1="73431" y1="23071" x2="64720" y2="17285"/>
                        <a14:foregroundMark x1="64720" y1="17285" x2="54891" y2="20549"/>
                        <a14:foregroundMark x1="54891" y1="20549" x2="70998" y2="31380"/>
                        <a14:foregroundMark x1="70998" y1="31380" x2="81265" y2="30415"/>
                        <a14:foregroundMark x1="81265" y1="30415" x2="77226" y2="14614"/>
                        <a14:foregroundMark x1="77226" y1="14614" x2="71922" y2="25297"/>
                        <a14:foregroundMark x1="71922" y1="25297" x2="80000" y2="33234"/>
                        <a14:foregroundMark x1="80000" y1="33234" x2="87543" y2="26113"/>
                        <a14:foregroundMark x1="87543" y1="26113" x2="87397" y2="27448"/>
                        <a14:foregroundMark x1="16204" y1="39169" x2="10949" y2="50371"/>
                        <a14:foregroundMark x1="10949" y1="50371" x2="19757" y2="54674"/>
                        <a14:foregroundMark x1="19757" y1="54674" x2="26521" y2="62611"/>
                        <a14:foregroundMark x1="26521" y1="62611" x2="44428" y2="95697"/>
                        <a14:foregroundMark x1="44428" y1="95697" x2="53723" y2="95252"/>
                        <a14:foregroundMark x1="53723" y1="95252" x2="71776" y2="95920"/>
                        <a14:foregroundMark x1="71776" y1="95920" x2="77859" y2="86128"/>
                        <a14:foregroundMark x1="77859" y1="86128" x2="79173" y2="66766"/>
                        <a14:foregroundMark x1="79173" y1="66766" x2="88564" y2="56528"/>
                        <a14:foregroundMark x1="88564" y1="56528" x2="92311" y2="42211"/>
                        <a14:foregroundMark x1="92311" y1="42211" x2="82384" y2="35979"/>
                        <a14:foregroundMark x1="82384" y1="35979" x2="23650" y2="37092"/>
                        <a14:foregroundMark x1="23650" y1="37092" x2="15620" y2="41395"/>
                        <a14:foregroundMark x1="15620" y1="41395" x2="15620" y2="41766"/>
                        <a14:foregroundMark x1="29878" y1="52819" x2="39854" y2="71513"/>
                        <a14:foregroundMark x1="39854" y1="71513" x2="50900" y2="77077"/>
                        <a14:foregroundMark x1="50900" y1="77077" x2="44526" y2="86795"/>
                        <a14:foregroundMark x1="44526" y1="86795" x2="59854" y2="93694"/>
                        <a14:foregroundMark x1="59854" y1="93694" x2="69538" y2="92878"/>
                        <a14:foregroundMark x1="69538" y1="92878" x2="77859" y2="80861"/>
                        <a14:foregroundMark x1="77859" y1="80861" x2="72603" y2="67136"/>
                        <a14:foregroundMark x1="72603" y1="67136" x2="44039" y2="72478"/>
                        <a14:foregroundMark x1="44039" y1="72478" x2="35134" y2="66098"/>
                        <a14:foregroundMark x1="35134" y1="66098" x2="35815" y2="48591"/>
                        <a14:foregroundMark x1="35815" y1="48591" x2="43650" y2="53932"/>
                        <a14:foregroundMark x1="43650" y1="53932" x2="54258" y2="44510"/>
                        <a14:foregroundMark x1="54258" y1="44510" x2="62384" y2="50964"/>
                        <a14:foregroundMark x1="62384" y1="50964" x2="74355" y2="48294"/>
                        <a14:foregroundMark x1="74355" y1="48294" x2="83893" y2="54748"/>
                        <a14:foregroundMark x1="83893" y1="54748" x2="92847" y2="52003"/>
                        <a14:foregroundMark x1="92847" y1="52003" x2="84428" y2="18991"/>
                        <a14:foregroundMark x1="84428" y1="18991" x2="72068" y2="23961"/>
                        <a14:foregroundMark x1="72068" y1="23961" x2="71630" y2="28783"/>
                        <a14:foregroundMark x1="47397" y1="46958" x2="47397" y2="50223"/>
                        <a14:foregroundMark x1="48954" y1="90504" x2="47981" y2="93472"/>
                        <a14:foregroundMark x1="72944" y1="94733" x2="72749" y2="94436"/>
                        <a14:foregroundMark x1="74258" y1="94733" x2="75620" y2="96736"/>
                        <a14:foregroundMark x1="47397" y1="46958" x2="44964" y2="46958"/>
                        <a14:foregroundMark x1="11436" y1="51187" x2="14647" y2="51484"/>
                        <a14:foregroundMark x1="11630" y1="32344" x2="4234" y2="24629"/>
                        <a14:foregroundMark x1="4234" y1="24629" x2="4185" y2="21291"/>
                        <a14:foregroundMark x1="11630" y1="24555" x2="14842" y2="23591"/>
                        <a14:foregroundMark x1="11046" y1="35905" x2="11971" y2="34644"/>
                      </a14:backgroundRemoval>
                    </a14:imgEffect>
                  </a14:imgLayer>
                </a14:imgProps>
              </a:ext>
              <a:ext uri="{28A0092B-C50C-407E-A947-70E740481C1C}">
                <a14:useLocalDpi xmlns:a14="http://schemas.microsoft.com/office/drawing/2010/main" val="0"/>
              </a:ext>
            </a:extLst>
          </a:blip>
          <a:stretch>
            <a:fillRect/>
          </a:stretch>
        </p:blipFill>
        <p:spPr>
          <a:xfrm>
            <a:off x="3100523" y="329358"/>
            <a:ext cx="5854463" cy="3429918"/>
          </a:xfrm>
          <a:prstGeom prst="rect">
            <a:avLst/>
          </a:prstGeom>
        </p:spPr>
      </p:pic>
    </p:spTree>
    <p:extLst>
      <p:ext uri="{BB962C8B-B14F-4D97-AF65-F5344CB8AC3E}">
        <p14:creationId xmlns:p14="http://schemas.microsoft.com/office/powerpoint/2010/main" val="308205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234A7-FD7F-EF4A-8958-FA40D2CB9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394" y="367990"/>
            <a:ext cx="4031710" cy="608856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9334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C006B-08FC-7748-B704-4BD99B29F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138" y="925553"/>
            <a:ext cx="7650670" cy="4839628"/>
          </a:xfrm>
          <a:prstGeom prst="rect">
            <a:avLst/>
          </a:prstGeom>
        </p:spPr>
      </p:pic>
      <p:grpSp>
        <p:nvGrpSpPr>
          <p:cNvPr id="10" name="Group 9">
            <a:extLst>
              <a:ext uri="{FF2B5EF4-FFF2-40B4-BE49-F238E27FC236}">
                <a16:creationId xmlns:a16="http://schemas.microsoft.com/office/drawing/2014/main" id="{5B6300B4-0C36-4A41-AA5C-E31888D551C0}"/>
              </a:ext>
            </a:extLst>
          </p:cNvPr>
          <p:cNvGrpSpPr/>
          <p:nvPr/>
        </p:nvGrpSpPr>
        <p:grpSpPr>
          <a:xfrm>
            <a:off x="1831685" y="2787804"/>
            <a:ext cx="6672978" cy="1466386"/>
            <a:chOff x="1831685" y="2787804"/>
            <a:chExt cx="6672978" cy="1466386"/>
          </a:xfrm>
        </p:grpSpPr>
        <p:sp>
          <p:nvSpPr>
            <p:cNvPr id="7" name="Rectangle 6">
              <a:extLst>
                <a:ext uri="{FF2B5EF4-FFF2-40B4-BE49-F238E27FC236}">
                  <a16:creationId xmlns:a16="http://schemas.microsoft.com/office/drawing/2014/main" id="{FDA184EA-B278-6244-BC91-2E29663E8FF7}"/>
                </a:ext>
              </a:extLst>
            </p:cNvPr>
            <p:cNvSpPr/>
            <p:nvPr/>
          </p:nvSpPr>
          <p:spPr>
            <a:xfrm>
              <a:off x="5050947" y="2927195"/>
              <a:ext cx="3453716" cy="1326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AC973-36AF-E448-AF3A-1AF238AB6B8B}"/>
                </a:ext>
              </a:extLst>
            </p:cNvPr>
            <p:cNvSpPr/>
            <p:nvPr/>
          </p:nvSpPr>
          <p:spPr>
            <a:xfrm>
              <a:off x="1831685" y="2787804"/>
              <a:ext cx="3453716" cy="1326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372F8144-4734-AF48-883E-FCB0E0FDE117}"/>
              </a:ext>
            </a:extLst>
          </p:cNvPr>
          <p:cNvSpPr/>
          <p:nvPr/>
        </p:nvSpPr>
        <p:spPr>
          <a:xfrm>
            <a:off x="2141034" y="4254190"/>
            <a:ext cx="7783551" cy="137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918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9662" y="5324800"/>
            <a:ext cx="6092676" cy="1203648"/>
          </a:xfrm>
          <a:prstGeom prst="rect">
            <a:avLst/>
          </a:prstGeom>
          <a:ln>
            <a:solidFill>
              <a:schemeClr val="accent2">
                <a:lumMod val="50000"/>
              </a:schemeClr>
            </a:solidFill>
          </a:ln>
        </p:spPr>
      </p:pic>
      <p:pic>
        <p:nvPicPr>
          <p:cNvPr id="8" name="Picture 7">
            <a:extLst>
              <a:ext uri="{FF2B5EF4-FFF2-40B4-BE49-F238E27FC236}">
                <a16:creationId xmlns:a16="http://schemas.microsoft.com/office/drawing/2014/main" id="{28CD6B86-326F-7F4C-B9CF-A0D8C0398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133815" y="857082"/>
            <a:ext cx="8329961" cy="3581104"/>
          </a:xfrm>
          <a:prstGeom prst="rect">
            <a:avLst/>
          </a:prstGeom>
        </p:spPr>
      </p:pic>
      <p:pic>
        <p:nvPicPr>
          <p:cNvPr id="3" name="Picture 2"/>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94444" y="1550020"/>
            <a:ext cx="3414360" cy="2811512"/>
          </a:xfrm>
          <a:prstGeom prst="rect">
            <a:avLst/>
          </a:prstGeom>
        </p:spPr>
      </p:pic>
    </p:spTree>
    <p:extLst>
      <p:ext uri="{BB962C8B-B14F-4D97-AF65-F5344CB8AC3E}">
        <p14:creationId xmlns:p14="http://schemas.microsoft.com/office/powerpoint/2010/main" val="1138181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67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3691425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1499658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834953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223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
        <p:nvSpPr>
          <p:cNvPr id="3" name="Right Arrow 2"/>
          <p:cNvSpPr/>
          <p:nvPr/>
        </p:nvSpPr>
        <p:spPr>
          <a:xfrm rot="7587121">
            <a:off x="5069305" y="5855368"/>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7587121">
            <a:off x="3956854" y="4643965"/>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595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A839A-0AAA-034F-A9EF-351BC4B4F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103" y="568711"/>
            <a:ext cx="4070195" cy="5592635"/>
          </a:xfrm>
          <a:prstGeom prst="rect">
            <a:avLst/>
          </a:prstGeom>
        </p:spPr>
      </p:pic>
    </p:spTree>
    <p:extLst>
      <p:ext uri="{BB962C8B-B14F-4D97-AF65-F5344CB8AC3E}">
        <p14:creationId xmlns:p14="http://schemas.microsoft.com/office/powerpoint/2010/main" val="3772851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887260"/>
            <a:ext cx="12451975" cy="8253943"/>
          </a:xfrm>
          <a:prstGeom prst="rect">
            <a:avLst/>
          </a:prstGeom>
          <a:ln w="28575">
            <a:solidFill>
              <a:schemeClr val="tx1"/>
            </a:solid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258023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127" y="1011981"/>
            <a:ext cx="10572364" cy="5286182"/>
          </a:xfrm>
        </p:spPr>
      </p:pic>
    </p:spTree>
    <p:extLst>
      <p:ext uri="{BB962C8B-B14F-4D97-AF65-F5344CB8AC3E}">
        <p14:creationId xmlns:p14="http://schemas.microsoft.com/office/powerpoint/2010/main" val="3706390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387" y="-514149"/>
            <a:ext cx="12492318" cy="8324958"/>
          </a:xfr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2761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
        <p:nvSpPr>
          <p:cNvPr id="2" name="Rectangle 1"/>
          <p:cNvSpPr/>
          <p:nvPr/>
        </p:nvSpPr>
        <p:spPr>
          <a:xfrm>
            <a:off x="2075470" y="429409"/>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6" name="Rectangle 5"/>
          <p:cNvSpPr/>
          <p:nvPr/>
        </p:nvSpPr>
        <p:spPr>
          <a:xfrm>
            <a:off x="2075470" y="1872080"/>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7" name="Rectangle 6"/>
          <p:cNvSpPr/>
          <p:nvPr/>
        </p:nvSpPr>
        <p:spPr>
          <a:xfrm>
            <a:off x="2075469" y="3362331"/>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Tree>
    <p:extLst>
      <p:ext uri="{BB962C8B-B14F-4D97-AF65-F5344CB8AC3E}">
        <p14:creationId xmlns:p14="http://schemas.microsoft.com/office/powerpoint/2010/main" val="2924485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896BDC-0B52-7B4B-8A03-3E5904E9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61" y="1371601"/>
            <a:ext cx="11547276" cy="4098470"/>
          </a:xfrm>
          <a:prstGeom prst="rect">
            <a:avLst/>
          </a:prstGeom>
        </p:spPr>
      </p:pic>
    </p:spTree>
    <p:extLst>
      <p:ext uri="{BB962C8B-B14F-4D97-AF65-F5344CB8AC3E}">
        <p14:creationId xmlns:p14="http://schemas.microsoft.com/office/powerpoint/2010/main" val="46297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D0F0-F1C3-C543-BDD0-7A36CC4572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636DCE-7023-FF4A-A26A-DA1211A94F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020" y="679267"/>
            <a:ext cx="10279960" cy="5792591"/>
          </a:xfrm>
        </p:spPr>
      </p:pic>
    </p:spTree>
    <p:extLst>
      <p:ext uri="{BB962C8B-B14F-4D97-AF65-F5344CB8AC3E}">
        <p14:creationId xmlns:p14="http://schemas.microsoft.com/office/powerpoint/2010/main" val="3622000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F6E42-7833-EF4A-A198-4E35B7B7503C}"/>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8342AED4-B6AA-D741-BA90-5325ABEB8823}"/>
              </a:ext>
            </a:extLst>
          </p:cNvPr>
          <p:cNvSpPr>
            <a:spLocks noGrp="1"/>
          </p:cNvSpPr>
          <p:nvPr>
            <p:ph type="subTitle" idx="1"/>
          </p:nvPr>
        </p:nvSpPr>
        <p:spPr/>
        <p:txBody>
          <a:bodyPr/>
          <a:lstStyle/>
          <a:p>
            <a:endParaRPr lang="en-US"/>
          </a:p>
        </p:txBody>
      </p:sp>
      <p:pic>
        <p:nvPicPr>
          <p:cNvPr id="10" name="Picture 9">
            <a:extLst>
              <a:ext uri="{FF2B5EF4-FFF2-40B4-BE49-F238E27FC236}">
                <a16:creationId xmlns:a16="http://schemas.microsoft.com/office/drawing/2014/main" id="{9CC0D582-B11C-5148-9411-F59598A55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252" y="342900"/>
            <a:ext cx="9058748" cy="5976257"/>
          </a:xfrm>
          <a:prstGeom prst="rect">
            <a:avLst/>
          </a:prstGeom>
        </p:spPr>
      </p:pic>
    </p:spTree>
    <p:extLst>
      <p:ext uri="{BB962C8B-B14F-4D97-AF65-F5344CB8AC3E}">
        <p14:creationId xmlns:p14="http://schemas.microsoft.com/office/powerpoint/2010/main" val="407314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A652-9817-9A41-8380-A449272D0DB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0AC58E-9890-4E4B-B793-9A2175144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1532" y="365125"/>
            <a:ext cx="8575553" cy="6078457"/>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8235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26C2C-2CAF-424D-B57A-3F934A6A1B80}"/>
              </a:ext>
            </a:extLst>
          </p:cNvPr>
          <p:cNvPicPr>
            <a:picLocks noChangeAspect="1"/>
          </p:cNvPicPr>
          <p:nvPr/>
        </p:nvPicPr>
        <p:blipFill rotWithShape="1">
          <a:blip r:embed="rId2">
            <a:extLst>
              <a:ext uri="{28A0092B-C50C-407E-A947-70E740481C1C}">
                <a14:useLocalDpi xmlns:a14="http://schemas.microsoft.com/office/drawing/2010/main" val="0"/>
              </a:ext>
            </a:extLst>
          </a:blip>
          <a:srcRect b="14048"/>
          <a:stretch/>
        </p:blipFill>
        <p:spPr>
          <a:xfrm>
            <a:off x="2977375" y="174696"/>
            <a:ext cx="5671192" cy="6499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480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12289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F3F6D-E9DD-FC4B-AB82-2B66D6DE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859158"/>
            <a:ext cx="5012168" cy="2582541"/>
          </a:xfrm>
          <a:prstGeom prst="rect">
            <a:avLst/>
          </a:prstGeom>
        </p:spPr>
      </p:pic>
      <p:pic>
        <p:nvPicPr>
          <p:cNvPr id="3" name="Picture 2">
            <a:extLst>
              <a:ext uri="{FF2B5EF4-FFF2-40B4-BE49-F238E27FC236}">
                <a16:creationId xmlns:a16="http://schemas.microsoft.com/office/drawing/2014/main" id="{5C4067A9-0081-9347-BDAE-1FC614BF6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1254507" y="3441700"/>
            <a:ext cx="9969959" cy="2028371"/>
          </a:xfrm>
          <a:prstGeom prst="rect">
            <a:avLst/>
          </a:prstGeom>
        </p:spPr>
      </p:pic>
    </p:spTree>
    <p:extLst>
      <p:ext uri="{BB962C8B-B14F-4D97-AF65-F5344CB8AC3E}">
        <p14:creationId xmlns:p14="http://schemas.microsoft.com/office/powerpoint/2010/main" val="469300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7001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6137" y="4954996"/>
            <a:ext cx="6507163" cy="1279525"/>
          </a:xfrm>
          <a:prstGeom prst="rect">
            <a:avLst/>
          </a:prstGeom>
          <a:ln>
            <a:solidFill>
              <a:schemeClr val="accent2">
                <a:lumMod val="50000"/>
              </a:schemeClr>
            </a:solidFill>
          </a:ln>
        </p:spPr>
      </p:pic>
      <p:pic>
        <p:nvPicPr>
          <p:cNvPr id="8" name="Picture 7">
            <a:extLst>
              <a:ext uri="{FF2B5EF4-FFF2-40B4-BE49-F238E27FC236}">
                <a16:creationId xmlns:a16="http://schemas.microsoft.com/office/drawing/2014/main" id="{0C44B784-9200-F643-8ACC-5A5CA011EB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309985" y="886710"/>
            <a:ext cx="7909579" cy="3315044"/>
          </a:xfrm>
          <a:prstGeom prst="rect">
            <a:avLst/>
          </a:prstGeom>
        </p:spPr>
      </p:pic>
      <p:pic>
        <p:nvPicPr>
          <p:cNvPr id="3" name="Picture 2"/>
          <p:cNvPicPr>
            <a:picLocks noChangeAspect="1"/>
          </p:cNvPicPr>
          <p:nvPr/>
        </p:nvPicPr>
        <p:blipFill>
          <a:blip r:embed="rId7">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794896" y="1304692"/>
            <a:ext cx="3877773" cy="3193103"/>
          </a:xfrm>
          <a:prstGeom prst="rect">
            <a:avLst/>
          </a:prstGeom>
        </p:spPr>
      </p:pic>
    </p:spTree>
    <p:extLst>
      <p:ext uri="{BB962C8B-B14F-4D97-AF65-F5344CB8AC3E}">
        <p14:creationId xmlns:p14="http://schemas.microsoft.com/office/powerpoint/2010/main" val="831130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080919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12451-0016-8543-B617-94DB8B4CDC05}"/>
              </a:ext>
            </a:extLst>
          </p:cNvPr>
          <p:cNvPicPr>
            <a:picLocks noChangeAspect="1"/>
          </p:cNvPicPr>
          <p:nvPr/>
        </p:nvPicPr>
        <p:blipFill rotWithShape="1">
          <a:blip r:embed="rId3">
            <a:extLst>
              <a:ext uri="{28A0092B-C50C-407E-A947-70E740481C1C}">
                <a14:useLocalDpi xmlns:a14="http://schemas.microsoft.com/office/drawing/2010/main" val="0"/>
              </a:ext>
            </a:extLst>
          </a:blip>
          <a:srcRect l="60215"/>
          <a:stretch/>
        </p:blipFill>
        <p:spPr>
          <a:xfrm>
            <a:off x="7119257" y="685799"/>
            <a:ext cx="3857604" cy="5339443"/>
          </a:xfrm>
          <a:prstGeom prst="rect">
            <a:avLst/>
          </a:prstGeom>
        </p:spPr>
      </p:pic>
    </p:spTree>
    <p:extLst>
      <p:ext uri="{BB962C8B-B14F-4D97-AF65-F5344CB8AC3E}">
        <p14:creationId xmlns:p14="http://schemas.microsoft.com/office/powerpoint/2010/main" val="3918425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12451-0016-8543-B617-94DB8B4CD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58" y="685799"/>
            <a:ext cx="9696003" cy="5339443"/>
          </a:xfrm>
          <a:prstGeom prst="rect">
            <a:avLst/>
          </a:prstGeom>
        </p:spPr>
      </p:pic>
    </p:spTree>
    <p:extLst>
      <p:ext uri="{BB962C8B-B14F-4D97-AF65-F5344CB8AC3E}">
        <p14:creationId xmlns:p14="http://schemas.microsoft.com/office/powerpoint/2010/main" val="2789087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15E7E-70A4-1B40-87CD-8E5459004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390" y="1141983"/>
            <a:ext cx="4769946" cy="4916714"/>
          </a:xfrm>
          <a:prstGeom prst="rect">
            <a:avLst/>
          </a:prstGeom>
        </p:spPr>
      </p:pic>
      <p:pic>
        <p:nvPicPr>
          <p:cNvPr id="3" name="Picture 2">
            <a:extLst>
              <a:ext uri="{FF2B5EF4-FFF2-40B4-BE49-F238E27FC236}">
                <a16:creationId xmlns:a16="http://schemas.microsoft.com/office/drawing/2014/main" id="{8E312451-0016-8543-B617-94DB8B4CDC05}"/>
              </a:ext>
            </a:extLst>
          </p:cNvPr>
          <p:cNvPicPr>
            <a:picLocks noChangeAspect="1"/>
          </p:cNvPicPr>
          <p:nvPr/>
        </p:nvPicPr>
        <p:blipFill rotWithShape="1">
          <a:blip r:embed="rId4">
            <a:extLst>
              <a:ext uri="{28A0092B-C50C-407E-A947-70E740481C1C}">
                <a14:useLocalDpi xmlns:a14="http://schemas.microsoft.com/office/drawing/2010/main" val="0"/>
              </a:ext>
            </a:extLst>
          </a:blip>
          <a:srcRect l="41016"/>
          <a:stretch/>
        </p:blipFill>
        <p:spPr>
          <a:xfrm>
            <a:off x="4945566" y="719254"/>
            <a:ext cx="5719061" cy="5339443"/>
          </a:xfrm>
          <a:prstGeom prst="rect">
            <a:avLst/>
          </a:prstGeom>
        </p:spPr>
      </p:pic>
    </p:spTree>
    <p:extLst>
      <p:ext uri="{BB962C8B-B14F-4D97-AF65-F5344CB8AC3E}">
        <p14:creationId xmlns:p14="http://schemas.microsoft.com/office/powerpoint/2010/main" val="2100141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981711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59DD1-50AB-C041-88E8-21D82F96F54F}"/>
              </a:ext>
            </a:extLst>
          </p:cNvPr>
          <p:cNvPicPr>
            <a:picLocks noChangeAspect="1"/>
          </p:cNvPicPr>
          <p:nvPr/>
        </p:nvPicPr>
        <p:blipFill rotWithShape="1">
          <a:blip r:embed="rId2">
            <a:extLst>
              <a:ext uri="{28A0092B-C50C-407E-A947-70E740481C1C}">
                <a14:useLocalDpi xmlns:a14="http://schemas.microsoft.com/office/drawing/2010/main" val="0"/>
              </a:ext>
            </a:extLst>
          </a:blip>
          <a:srcRect t="15086"/>
          <a:stretch/>
        </p:blipFill>
        <p:spPr>
          <a:xfrm>
            <a:off x="382526" y="146981"/>
            <a:ext cx="11546939" cy="6711019"/>
          </a:xfrm>
          <a:prstGeom prst="rect">
            <a:avLst/>
          </a:prstGeom>
        </p:spPr>
      </p:pic>
    </p:spTree>
    <p:extLst>
      <p:ext uri="{BB962C8B-B14F-4D97-AF65-F5344CB8AC3E}">
        <p14:creationId xmlns:p14="http://schemas.microsoft.com/office/powerpoint/2010/main" val="2623941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FF575-0E35-9E48-B67B-F5AA14F9B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248301"/>
            <a:ext cx="10103510" cy="6275163"/>
          </a:xfrm>
          <a:prstGeom prst="rect">
            <a:avLst/>
          </a:prstGeom>
        </p:spPr>
      </p:pic>
    </p:spTree>
    <p:extLst>
      <p:ext uri="{BB962C8B-B14F-4D97-AF65-F5344CB8AC3E}">
        <p14:creationId xmlns:p14="http://schemas.microsoft.com/office/powerpoint/2010/main" val="4182242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9A9AC-E164-6C44-8B8E-9DD3CF896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266" y="1003247"/>
            <a:ext cx="4265387" cy="4749150"/>
          </a:xfrm>
          <a:prstGeom prst="rect">
            <a:avLst/>
          </a:prstGeom>
        </p:spPr>
      </p:pic>
      <p:pic>
        <p:nvPicPr>
          <p:cNvPr id="3" name="Picture 2">
            <a:extLst>
              <a:ext uri="{FF2B5EF4-FFF2-40B4-BE49-F238E27FC236}">
                <a16:creationId xmlns:a16="http://schemas.microsoft.com/office/drawing/2014/main" id="{8E312451-0016-8543-B617-94DB8B4CDC05}"/>
              </a:ext>
            </a:extLst>
          </p:cNvPr>
          <p:cNvPicPr>
            <a:picLocks noChangeAspect="1"/>
          </p:cNvPicPr>
          <p:nvPr/>
        </p:nvPicPr>
        <p:blipFill rotWithShape="1">
          <a:blip r:embed="rId4">
            <a:extLst>
              <a:ext uri="{28A0092B-C50C-407E-A947-70E740481C1C}">
                <a14:useLocalDpi xmlns:a14="http://schemas.microsoft.com/office/drawing/2010/main" val="0"/>
              </a:ext>
            </a:extLst>
          </a:blip>
          <a:srcRect l="40343"/>
          <a:stretch/>
        </p:blipFill>
        <p:spPr>
          <a:xfrm>
            <a:off x="4924857" y="708101"/>
            <a:ext cx="5784375" cy="5339443"/>
          </a:xfrm>
          <a:prstGeom prst="rect">
            <a:avLst/>
          </a:prstGeom>
        </p:spPr>
      </p:pic>
    </p:spTree>
    <p:extLst>
      <p:ext uri="{BB962C8B-B14F-4D97-AF65-F5344CB8AC3E}">
        <p14:creationId xmlns:p14="http://schemas.microsoft.com/office/powerpoint/2010/main" val="1351211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0EDC65-7EE6-A544-A2DB-0D3DAE881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606015" y="880946"/>
            <a:ext cx="11110598" cy="5363737"/>
          </a:xfrm>
          <a:prstGeom prst="rect">
            <a:avLst/>
          </a:prstGeom>
        </p:spPr>
      </p:pic>
    </p:spTree>
    <p:extLst>
      <p:ext uri="{BB962C8B-B14F-4D97-AF65-F5344CB8AC3E}">
        <p14:creationId xmlns:p14="http://schemas.microsoft.com/office/powerpoint/2010/main" val="3830285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71"/>
            <a:ext cx="12192000" cy="7933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223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503" y="1318991"/>
            <a:ext cx="10058400" cy="1450757"/>
          </a:xfrm>
        </p:spPr>
        <p:txBody>
          <a:bodyPr>
            <a:normAutofit/>
          </a:bodyPr>
          <a:lstStyle/>
          <a:p>
            <a:pPr algn="ctr"/>
            <a:r>
              <a:rPr lang="en-US" sz="9600"/>
              <a:t>Multitasking is a lie</a:t>
            </a:r>
          </a:p>
        </p:txBody>
      </p:sp>
      <p:cxnSp>
        <p:nvCxnSpPr>
          <p:cNvPr id="5" name="Straight Connector 4"/>
          <p:cNvCxnSpPr/>
          <p:nvPr/>
        </p:nvCxnSpPr>
        <p:spPr>
          <a:xfrm>
            <a:off x="1342103" y="3052916"/>
            <a:ext cx="9601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76981" y="2769748"/>
            <a:ext cx="12015019" cy="14507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pPr algn="ctr"/>
            <a:r>
              <a:rPr lang="en-US" sz="5400"/>
              <a:t>1 2 3 4 5 6 7 8 9 10 11 12 13 14 15 16 17 18</a:t>
            </a:r>
          </a:p>
        </p:txBody>
      </p:sp>
    </p:spTree>
    <p:extLst>
      <p:ext uri="{BB962C8B-B14F-4D97-AF65-F5344CB8AC3E}">
        <p14:creationId xmlns:p14="http://schemas.microsoft.com/office/powerpoint/2010/main" val="2854235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1D0821-76FE-A94D-97FB-D0A95ABAE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05" y="1099987"/>
            <a:ext cx="11914834" cy="4555672"/>
          </a:xfrm>
          <a:prstGeom prst="rect">
            <a:avLst/>
          </a:prstGeom>
        </p:spPr>
      </p:pic>
    </p:spTree>
    <p:extLst>
      <p:ext uri="{BB962C8B-B14F-4D97-AF65-F5344CB8AC3E}">
        <p14:creationId xmlns:p14="http://schemas.microsoft.com/office/powerpoint/2010/main" val="2906352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11F1-EC85-4848-B04F-A5AC80AF74E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A7BB19-6E3E-C549-B148-695A3EE012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698" y="48987"/>
            <a:ext cx="12012604" cy="6738321"/>
          </a:xfrm>
        </p:spPr>
      </p:pic>
    </p:spTree>
    <p:extLst>
      <p:ext uri="{BB962C8B-B14F-4D97-AF65-F5344CB8AC3E}">
        <p14:creationId xmlns:p14="http://schemas.microsoft.com/office/powerpoint/2010/main" val="1129469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C18B64-1A1B-6F48-9E0C-E2371FF80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814" y="445041"/>
            <a:ext cx="6454990" cy="6070059"/>
          </a:xfrm>
          <a:prstGeom prst="rect">
            <a:avLst/>
          </a:prstGeom>
        </p:spPr>
      </p:pic>
    </p:spTree>
    <p:extLst>
      <p:ext uri="{BB962C8B-B14F-4D97-AF65-F5344CB8AC3E}">
        <p14:creationId xmlns:p14="http://schemas.microsoft.com/office/powerpoint/2010/main" val="1290270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5A1B-D091-5540-BB30-5FCC2F0F161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3883C76E-DC03-D74E-B278-920631BA8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0693" y="169926"/>
            <a:ext cx="4270917" cy="64942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14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A1450C-3064-6B47-A951-1D6EBC1E1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713" y="1514223"/>
            <a:ext cx="4668686" cy="3566357"/>
          </a:xfrm>
          <a:prstGeom prst="rect">
            <a:avLst/>
          </a:prstGeom>
        </p:spPr>
      </p:pic>
      <p:pic>
        <p:nvPicPr>
          <p:cNvPr id="8" name="Picture 7">
            <a:extLst>
              <a:ext uri="{FF2B5EF4-FFF2-40B4-BE49-F238E27FC236}">
                <a16:creationId xmlns:a16="http://schemas.microsoft.com/office/drawing/2014/main" id="{C8A32F8E-F13D-B144-B1BC-3D60B9EBC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85" y="1160636"/>
            <a:ext cx="5001986" cy="4001589"/>
          </a:xfrm>
          <a:prstGeom prst="rect">
            <a:avLst/>
          </a:prstGeom>
        </p:spPr>
      </p:pic>
    </p:spTree>
    <p:extLst>
      <p:ext uri="{BB962C8B-B14F-4D97-AF65-F5344CB8AC3E}">
        <p14:creationId xmlns:p14="http://schemas.microsoft.com/office/powerpoint/2010/main" val="3653201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103EA9-E35D-904E-8CD3-5FD5811CBCB3}"/>
              </a:ext>
            </a:extLst>
          </p:cNvPr>
          <p:cNvSpPr>
            <a:spLocks noGrp="1"/>
          </p:cNvSpPr>
          <p:nvPr>
            <p:ph type="ctrTitle"/>
          </p:nvPr>
        </p:nvSpPr>
        <p:spPr/>
        <p:txBody>
          <a:bodyPr/>
          <a:lstStyle/>
          <a:p>
            <a:endParaRPr lang="en-US"/>
          </a:p>
        </p:txBody>
      </p:sp>
      <p:pic>
        <p:nvPicPr>
          <p:cNvPr id="9" name="Picture 8">
            <a:extLst>
              <a:ext uri="{FF2B5EF4-FFF2-40B4-BE49-F238E27FC236}">
                <a16:creationId xmlns:a16="http://schemas.microsoft.com/office/drawing/2014/main" id="{1A413FD7-C9A0-224C-BFBA-B9A081626BF8}"/>
              </a:ext>
            </a:extLst>
          </p:cNvPr>
          <p:cNvPicPr>
            <a:picLocks noChangeAspect="1"/>
          </p:cNvPicPr>
          <p:nvPr/>
        </p:nvPicPr>
        <p:blipFill rotWithShape="1">
          <a:blip r:embed="rId2">
            <a:extLst>
              <a:ext uri="{28A0092B-C50C-407E-A947-70E740481C1C}">
                <a14:useLocalDpi xmlns:a14="http://schemas.microsoft.com/office/drawing/2010/main" val="0"/>
              </a:ext>
            </a:extLst>
          </a:blip>
          <a:srcRect l="551"/>
          <a:stretch/>
        </p:blipFill>
        <p:spPr>
          <a:xfrm>
            <a:off x="919369" y="713880"/>
            <a:ext cx="6998795" cy="2817475"/>
          </a:xfrm>
          <a:prstGeom prst="rect">
            <a:avLst/>
          </a:prstGeom>
        </p:spPr>
      </p:pic>
      <p:pic>
        <p:nvPicPr>
          <p:cNvPr id="11" name="Picture 10">
            <a:extLst>
              <a:ext uri="{FF2B5EF4-FFF2-40B4-BE49-F238E27FC236}">
                <a16:creationId xmlns:a16="http://schemas.microsoft.com/office/drawing/2014/main" id="{FF0AEF5C-FE02-8944-B1F2-A158A7436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795" y="1235141"/>
            <a:ext cx="2232764" cy="2162043"/>
          </a:xfrm>
          <a:prstGeom prst="rect">
            <a:avLst/>
          </a:prstGeom>
        </p:spPr>
      </p:pic>
      <p:pic>
        <p:nvPicPr>
          <p:cNvPr id="13" name="Picture 12">
            <a:extLst>
              <a:ext uri="{FF2B5EF4-FFF2-40B4-BE49-F238E27FC236}">
                <a16:creationId xmlns:a16="http://schemas.microsoft.com/office/drawing/2014/main" id="{70FD5F81-70FB-1240-BAF5-B68131C92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989409"/>
            <a:ext cx="2590903" cy="2107124"/>
          </a:xfrm>
          <a:prstGeom prst="rect">
            <a:avLst/>
          </a:prstGeom>
        </p:spPr>
      </p:pic>
      <p:pic>
        <p:nvPicPr>
          <p:cNvPr id="15" name="Picture 14">
            <a:extLst>
              <a:ext uri="{FF2B5EF4-FFF2-40B4-BE49-F238E27FC236}">
                <a16:creationId xmlns:a16="http://schemas.microsoft.com/office/drawing/2014/main" id="{2F833A1C-2754-8D44-9A6C-67B69DB1D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58" y="3813543"/>
            <a:ext cx="2565400" cy="2590800"/>
          </a:xfrm>
          <a:prstGeom prst="rect">
            <a:avLst/>
          </a:prstGeom>
        </p:spPr>
      </p:pic>
      <p:pic>
        <p:nvPicPr>
          <p:cNvPr id="17" name="Picture 16">
            <a:extLst>
              <a:ext uri="{FF2B5EF4-FFF2-40B4-BE49-F238E27FC236}">
                <a16:creationId xmlns:a16="http://schemas.microsoft.com/office/drawing/2014/main" id="{63E081FA-C70F-1744-9E64-7D3D4024F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6613" y="3921493"/>
            <a:ext cx="2451100" cy="2374900"/>
          </a:xfrm>
          <a:prstGeom prst="rect">
            <a:avLst/>
          </a:prstGeom>
        </p:spPr>
      </p:pic>
    </p:spTree>
    <p:extLst>
      <p:ext uri="{BB962C8B-B14F-4D97-AF65-F5344CB8AC3E}">
        <p14:creationId xmlns:p14="http://schemas.microsoft.com/office/powerpoint/2010/main" val="656832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3369880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64544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52B9-25DF-074C-8E73-9C18890526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0D2D8C4-5836-534E-914A-6AADB2E66D0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E3904FD-55DF-274B-99F1-D19E84B0B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71" y="-295413"/>
            <a:ext cx="8097265" cy="7153413"/>
          </a:xfrm>
          <a:prstGeom prst="rect">
            <a:avLst/>
          </a:prstGeom>
        </p:spPr>
      </p:pic>
      <p:sp>
        <p:nvSpPr>
          <p:cNvPr id="7" name="&quot;No&quot; Symbol 6">
            <a:extLst>
              <a:ext uri="{FF2B5EF4-FFF2-40B4-BE49-F238E27FC236}">
                <a16:creationId xmlns:a16="http://schemas.microsoft.com/office/drawing/2014/main" id="{B6D50730-BB02-B74C-92F9-492215F39F55}"/>
              </a:ext>
            </a:extLst>
          </p:cNvPr>
          <p:cNvSpPr/>
          <p:nvPr/>
        </p:nvSpPr>
        <p:spPr>
          <a:xfrm>
            <a:off x="2075380" y="523982"/>
            <a:ext cx="7387119" cy="6072027"/>
          </a:xfrm>
          <a:prstGeom prst="noSmoking">
            <a:avLst>
              <a:gd name="adj" fmla="val 932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9560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6137" y="4954996"/>
            <a:ext cx="6507163" cy="1279525"/>
          </a:xfrm>
          <a:prstGeom prst="rect">
            <a:avLst/>
          </a:prstGeom>
          <a:ln>
            <a:solidFill>
              <a:schemeClr val="accent2">
                <a:lumMod val="50000"/>
              </a:schemeClr>
            </a:solidFill>
          </a:ln>
        </p:spPr>
      </p:pic>
      <p:pic>
        <p:nvPicPr>
          <p:cNvPr id="8" name="Picture 7">
            <a:extLst>
              <a:ext uri="{FF2B5EF4-FFF2-40B4-BE49-F238E27FC236}">
                <a16:creationId xmlns:a16="http://schemas.microsoft.com/office/drawing/2014/main" id="{8F900244-4077-E54F-A3BB-1FE4D23BB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4" y="854779"/>
            <a:ext cx="7782462" cy="2836275"/>
          </a:xfrm>
          <a:prstGeom prst="rect">
            <a:avLst/>
          </a:prstGeom>
        </p:spPr>
      </p:pic>
      <p:pic>
        <p:nvPicPr>
          <p:cNvPr id="3" name="Picture 2"/>
          <p:cNvPicPr>
            <a:picLocks noChangeAspect="1"/>
          </p:cNvPicPr>
          <p:nvPr/>
        </p:nvPicPr>
        <p:blipFill>
          <a:blip r:embed="rId7">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8522061" y="1817649"/>
            <a:ext cx="2793770" cy="2300495"/>
          </a:xfrm>
          <a:prstGeom prst="rect">
            <a:avLst/>
          </a:prstGeom>
        </p:spPr>
      </p:pic>
    </p:spTree>
    <p:extLst>
      <p:ext uri="{BB962C8B-B14F-4D97-AF65-F5344CB8AC3E}">
        <p14:creationId xmlns:p14="http://schemas.microsoft.com/office/powerpoint/2010/main" val="3059031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280" y="501761"/>
            <a:ext cx="9878681" cy="5726570"/>
          </a:xfrm>
        </p:spPr>
      </p:pic>
    </p:spTree>
    <p:extLst>
      <p:ext uri="{BB962C8B-B14F-4D97-AF65-F5344CB8AC3E}">
        <p14:creationId xmlns:p14="http://schemas.microsoft.com/office/powerpoint/2010/main" val="2499733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949A-30C2-9143-8A6C-585C2FE5D6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EE996A-BCAE-A847-885E-C77C94E023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3421" y="217146"/>
            <a:ext cx="8605158" cy="6453869"/>
          </a:xfrm>
        </p:spPr>
      </p:pic>
      <p:sp>
        <p:nvSpPr>
          <p:cNvPr id="3" name="Freeform 2">
            <a:extLst>
              <a:ext uri="{FF2B5EF4-FFF2-40B4-BE49-F238E27FC236}">
                <a16:creationId xmlns:a16="http://schemas.microsoft.com/office/drawing/2014/main" id="{C245156D-F648-D546-A332-A0D0374D53F2}"/>
              </a:ext>
            </a:extLst>
          </p:cNvPr>
          <p:cNvSpPr/>
          <p:nvPr/>
        </p:nvSpPr>
        <p:spPr>
          <a:xfrm>
            <a:off x="457200" y="3992137"/>
            <a:ext cx="1215483" cy="591014"/>
          </a:xfrm>
          <a:custGeom>
            <a:avLst/>
            <a:gdLst>
              <a:gd name="connsiteX0" fmla="*/ 0 w 1215483"/>
              <a:gd name="connsiteY0" fmla="*/ 0 h 591014"/>
              <a:gd name="connsiteX1" fmla="*/ 66907 w 1215483"/>
              <a:gd name="connsiteY1" fmla="*/ 44605 h 591014"/>
              <a:gd name="connsiteX2" fmla="*/ 100361 w 1215483"/>
              <a:gd name="connsiteY2" fmla="*/ 55756 h 591014"/>
              <a:gd name="connsiteX3" fmla="*/ 133814 w 1215483"/>
              <a:gd name="connsiteY3" fmla="*/ 78058 h 591014"/>
              <a:gd name="connsiteX4" fmla="*/ 223024 w 1215483"/>
              <a:gd name="connsiteY4" fmla="*/ 89209 h 591014"/>
              <a:gd name="connsiteX5" fmla="*/ 289931 w 1215483"/>
              <a:gd name="connsiteY5" fmla="*/ 111512 h 591014"/>
              <a:gd name="connsiteX6" fmla="*/ 323385 w 1215483"/>
              <a:gd name="connsiteY6" fmla="*/ 133814 h 591014"/>
              <a:gd name="connsiteX7" fmla="*/ 423746 w 1215483"/>
              <a:gd name="connsiteY7" fmla="*/ 167268 h 591014"/>
              <a:gd name="connsiteX8" fmla="*/ 501805 w 1215483"/>
              <a:gd name="connsiteY8" fmla="*/ 200722 h 591014"/>
              <a:gd name="connsiteX9" fmla="*/ 535258 w 1215483"/>
              <a:gd name="connsiteY9" fmla="*/ 211873 h 591014"/>
              <a:gd name="connsiteX10" fmla="*/ 646770 w 1215483"/>
              <a:gd name="connsiteY10" fmla="*/ 267629 h 591014"/>
              <a:gd name="connsiteX11" fmla="*/ 713678 w 1215483"/>
              <a:gd name="connsiteY11" fmla="*/ 289931 h 591014"/>
              <a:gd name="connsiteX12" fmla="*/ 791736 w 1215483"/>
              <a:gd name="connsiteY12" fmla="*/ 334536 h 591014"/>
              <a:gd name="connsiteX13" fmla="*/ 836341 w 1215483"/>
              <a:gd name="connsiteY13" fmla="*/ 356839 h 591014"/>
              <a:gd name="connsiteX14" fmla="*/ 869795 w 1215483"/>
              <a:gd name="connsiteY14" fmla="*/ 367990 h 591014"/>
              <a:gd name="connsiteX15" fmla="*/ 947853 w 1215483"/>
              <a:gd name="connsiteY15" fmla="*/ 401444 h 591014"/>
              <a:gd name="connsiteX16" fmla="*/ 970156 w 1215483"/>
              <a:gd name="connsiteY16" fmla="*/ 423746 h 591014"/>
              <a:gd name="connsiteX17" fmla="*/ 1003610 w 1215483"/>
              <a:gd name="connsiteY17" fmla="*/ 434897 h 591014"/>
              <a:gd name="connsiteX18" fmla="*/ 1103970 w 1215483"/>
              <a:gd name="connsiteY18" fmla="*/ 457200 h 591014"/>
              <a:gd name="connsiteX19" fmla="*/ 1182029 w 1215483"/>
              <a:gd name="connsiteY19" fmla="*/ 490653 h 591014"/>
              <a:gd name="connsiteX20" fmla="*/ 1215483 w 1215483"/>
              <a:gd name="connsiteY20" fmla="*/ 501805 h 591014"/>
              <a:gd name="connsiteX21" fmla="*/ 1193180 w 1215483"/>
              <a:gd name="connsiteY21" fmla="*/ 434897 h 591014"/>
              <a:gd name="connsiteX22" fmla="*/ 1182029 w 1215483"/>
              <a:gd name="connsiteY22" fmla="*/ 390292 h 591014"/>
              <a:gd name="connsiteX23" fmla="*/ 1159727 w 1215483"/>
              <a:gd name="connsiteY23" fmla="*/ 345687 h 591014"/>
              <a:gd name="connsiteX24" fmla="*/ 1148575 w 1215483"/>
              <a:gd name="connsiteY24" fmla="*/ 312234 h 591014"/>
              <a:gd name="connsiteX25" fmla="*/ 1137424 w 1215483"/>
              <a:gd name="connsiteY25" fmla="*/ 245327 h 591014"/>
              <a:gd name="connsiteX26" fmla="*/ 1126273 w 1215483"/>
              <a:gd name="connsiteY26" fmla="*/ 200722 h 591014"/>
              <a:gd name="connsiteX27" fmla="*/ 1148575 w 1215483"/>
              <a:gd name="connsiteY27" fmla="*/ 401444 h 591014"/>
              <a:gd name="connsiteX28" fmla="*/ 1159727 w 1215483"/>
              <a:gd name="connsiteY28" fmla="*/ 457200 h 591014"/>
              <a:gd name="connsiteX29" fmla="*/ 1170878 w 1215483"/>
              <a:gd name="connsiteY29" fmla="*/ 524107 h 591014"/>
              <a:gd name="connsiteX30" fmla="*/ 1159727 w 1215483"/>
              <a:gd name="connsiteY30" fmla="*/ 557561 h 591014"/>
              <a:gd name="connsiteX31" fmla="*/ 1070517 w 1215483"/>
              <a:gd name="connsiteY31" fmla="*/ 568712 h 591014"/>
              <a:gd name="connsiteX32" fmla="*/ 825190 w 1215483"/>
              <a:gd name="connsiteY32" fmla="*/ 591014 h 591014"/>
              <a:gd name="connsiteX33" fmla="*/ 947853 w 1215483"/>
              <a:gd name="connsiteY33" fmla="*/ 579863 h 591014"/>
              <a:gd name="connsiteX34" fmla="*/ 1014761 w 1215483"/>
              <a:gd name="connsiteY34" fmla="*/ 568712 h 591014"/>
              <a:gd name="connsiteX35" fmla="*/ 1092819 w 1215483"/>
              <a:gd name="connsiteY35" fmla="*/ 557561 h 591014"/>
              <a:gd name="connsiteX36" fmla="*/ 1204331 w 1215483"/>
              <a:gd name="connsiteY36" fmla="*/ 535258 h 591014"/>
              <a:gd name="connsiteX37" fmla="*/ 1204331 w 1215483"/>
              <a:gd name="connsiteY37" fmla="*/ 546409 h 5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5483" h="591014">
                <a:moveTo>
                  <a:pt x="0" y="0"/>
                </a:moveTo>
                <a:cubicBezTo>
                  <a:pt x="22302" y="14868"/>
                  <a:pt x="43476" y="31588"/>
                  <a:pt x="66907" y="44605"/>
                </a:cubicBezTo>
                <a:cubicBezTo>
                  <a:pt x="77182" y="50313"/>
                  <a:pt x="89847" y="50499"/>
                  <a:pt x="100361" y="55756"/>
                </a:cubicBezTo>
                <a:cubicBezTo>
                  <a:pt x="112348" y="61749"/>
                  <a:pt x="120884" y="74532"/>
                  <a:pt x="133814" y="78058"/>
                </a:cubicBezTo>
                <a:cubicBezTo>
                  <a:pt x="162726" y="85943"/>
                  <a:pt x="193287" y="85492"/>
                  <a:pt x="223024" y="89209"/>
                </a:cubicBezTo>
                <a:cubicBezTo>
                  <a:pt x="245326" y="96643"/>
                  <a:pt x="270370" y="98472"/>
                  <a:pt x="289931" y="111512"/>
                </a:cubicBezTo>
                <a:cubicBezTo>
                  <a:pt x="301082" y="118946"/>
                  <a:pt x="311014" y="128659"/>
                  <a:pt x="323385" y="133814"/>
                </a:cubicBezTo>
                <a:cubicBezTo>
                  <a:pt x="355936" y="147377"/>
                  <a:pt x="391334" y="153377"/>
                  <a:pt x="423746" y="167268"/>
                </a:cubicBezTo>
                <a:cubicBezTo>
                  <a:pt x="449766" y="178419"/>
                  <a:pt x="475521" y="190208"/>
                  <a:pt x="501805" y="200722"/>
                </a:cubicBezTo>
                <a:cubicBezTo>
                  <a:pt x="512718" y="205087"/>
                  <a:pt x="524252" y="207746"/>
                  <a:pt x="535258" y="211873"/>
                </a:cubicBezTo>
                <a:cubicBezTo>
                  <a:pt x="710445" y="277567"/>
                  <a:pt x="466321" y="185607"/>
                  <a:pt x="646770" y="267629"/>
                </a:cubicBezTo>
                <a:cubicBezTo>
                  <a:pt x="668172" y="277357"/>
                  <a:pt x="713678" y="289931"/>
                  <a:pt x="713678" y="289931"/>
                </a:cubicBezTo>
                <a:cubicBezTo>
                  <a:pt x="770296" y="346551"/>
                  <a:pt x="719851" y="307579"/>
                  <a:pt x="791736" y="334536"/>
                </a:cubicBezTo>
                <a:cubicBezTo>
                  <a:pt x="807301" y="340373"/>
                  <a:pt x="821062" y="350291"/>
                  <a:pt x="836341" y="356839"/>
                </a:cubicBezTo>
                <a:cubicBezTo>
                  <a:pt x="847145" y="361469"/>
                  <a:pt x="858991" y="363360"/>
                  <a:pt x="869795" y="367990"/>
                </a:cubicBezTo>
                <a:cubicBezTo>
                  <a:pt x="966270" y="409335"/>
                  <a:pt x="869387" y="375286"/>
                  <a:pt x="947853" y="401444"/>
                </a:cubicBezTo>
                <a:cubicBezTo>
                  <a:pt x="955287" y="408878"/>
                  <a:pt x="961141" y="418337"/>
                  <a:pt x="970156" y="423746"/>
                </a:cubicBezTo>
                <a:cubicBezTo>
                  <a:pt x="980235" y="429793"/>
                  <a:pt x="992308" y="431668"/>
                  <a:pt x="1003610" y="434897"/>
                </a:cubicBezTo>
                <a:cubicBezTo>
                  <a:pt x="1083736" y="457790"/>
                  <a:pt x="1011995" y="434206"/>
                  <a:pt x="1103970" y="457200"/>
                </a:cubicBezTo>
                <a:cubicBezTo>
                  <a:pt x="1145814" y="467661"/>
                  <a:pt x="1137347" y="471504"/>
                  <a:pt x="1182029" y="490653"/>
                </a:cubicBezTo>
                <a:cubicBezTo>
                  <a:pt x="1192833" y="495283"/>
                  <a:pt x="1204332" y="498088"/>
                  <a:pt x="1215483" y="501805"/>
                </a:cubicBezTo>
                <a:cubicBezTo>
                  <a:pt x="1208049" y="479502"/>
                  <a:pt x="1199935" y="457415"/>
                  <a:pt x="1193180" y="434897"/>
                </a:cubicBezTo>
                <a:cubicBezTo>
                  <a:pt x="1188776" y="420217"/>
                  <a:pt x="1187410" y="404642"/>
                  <a:pt x="1182029" y="390292"/>
                </a:cubicBezTo>
                <a:cubicBezTo>
                  <a:pt x="1176192" y="374727"/>
                  <a:pt x="1166275" y="360966"/>
                  <a:pt x="1159727" y="345687"/>
                </a:cubicBezTo>
                <a:cubicBezTo>
                  <a:pt x="1155097" y="334883"/>
                  <a:pt x="1152292" y="323385"/>
                  <a:pt x="1148575" y="312234"/>
                </a:cubicBezTo>
                <a:cubicBezTo>
                  <a:pt x="1144858" y="289932"/>
                  <a:pt x="1141858" y="267498"/>
                  <a:pt x="1137424" y="245327"/>
                </a:cubicBezTo>
                <a:cubicBezTo>
                  <a:pt x="1134418" y="230299"/>
                  <a:pt x="1126273" y="185396"/>
                  <a:pt x="1126273" y="200722"/>
                </a:cubicBezTo>
                <a:cubicBezTo>
                  <a:pt x="1126273" y="267081"/>
                  <a:pt x="1136647" y="335843"/>
                  <a:pt x="1148575" y="401444"/>
                </a:cubicBezTo>
                <a:cubicBezTo>
                  <a:pt x="1151966" y="420092"/>
                  <a:pt x="1156336" y="438552"/>
                  <a:pt x="1159727" y="457200"/>
                </a:cubicBezTo>
                <a:cubicBezTo>
                  <a:pt x="1163772" y="479445"/>
                  <a:pt x="1167161" y="501805"/>
                  <a:pt x="1170878" y="524107"/>
                </a:cubicBezTo>
                <a:cubicBezTo>
                  <a:pt x="1167161" y="535258"/>
                  <a:pt x="1170468" y="552787"/>
                  <a:pt x="1159727" y="557561"/>
                </a:cubicBezTo>
                <a:cubicBezTo>
                  <a:pt x="1132342" y="569732"/>
                  <a:pt x="1100280" y="565211"/>
                  <a:pt x="1070517" y="568712"/>
                </a:cubicBezTo>
                <a:cubicBezTo>
                  <a:pt x="1011309" y="575677"/>
                  <a:pt x="875107" y="591014"/>
                  <a:pt x="825190" y="591014"/>
                </a:cubicBezTo>
                <a:cubicBezTo>
                  <a:pt x="784134" y="591014"/>
                  <a:pt x="907078" y="584660"/>
                  <a:pt x="947853" y="579863"/>
                </a:cubicBezTo>
                <a:cubicBezTo>
                  <a:pt x="970308" y="577221"/>
                  <a:pt x="992414" y="572150"/>
                  <a:pt x="1014761" y="568712"/>
                </a:cubicBezTo>
                <a:cubicBezTo>
                  <a:pt x="1040739" y="564715"/>
                  <a:pt x="1066800" y="561278"/>
                  <a:pt x="1092819" y="557561"/>
                </a:cubicBezTo>
                <a:cubicBezTo>
                  <a:pt x="1134017" y="543827"/>
                  <a:pt x="1153074" y="535258"/>
                  <a:pt x="1204331" y="535258"/>
                </a:cubicBezTo>
                <a:cubicBezTo>
                  <a:pt x="1208048" y="535258"/>
                  <a:pt x="1204331" y="542692"/>
                  <a:pt x="1204331" y="546409"/>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255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84" y="-996023"/>
            <a:ext cx="13270670" cy="8843658"/>
          </a:xfrm>
        </p:spPr>
      </p:pic>
    </p:spTree>
    <p:extLst>
      <p:ext uri="{BB962C8B-B14F-4D97-AF65-F5344CB8AC3E}">
        <p14:creationId xmlns:p14="http://schemas.microsoft.com/office/powerpoint/2010/main" val="2608772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1949"/>
            <a:ext cx="12477508" cy="8315090"/>
          </a:xfrm>
        </p:spPr>
      </p:pic>
    </p:spTree>
    <p:extLst>
      <p:ext uri="{BB962C8B-B14F-4D97-AF65-F5344CB8AC3E}">
        <p14:creationId xmlns:p14="http://schemas.microsoft.com/office/powerpoint/2010/main" val="2152618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4531" y="85697"/>
            <a:ext cx="5231758" cy="7855491"/>
          </a:xfrm>
        </p:spPr>
      </p:pic>
    </p:spTree>
    <p:extLst>
      <p:ext uri="{BB962C8B-B14F-4D97-AF65-F5344CB8AC3E}">
        <p14:creationId xmlns:p14="http://schemas.microsoft.com/office/powerpoint/2010/main" val="852711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CB830-8B82-2443-A9EC-BE996EA11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9376" y="577219"/>
            <a:ext cx="2232764" cy="2162043"/>
          </a:xfrm>
          <a:prstGeom prst="rect">
            <a:avLst/>
          </a:prstGeom>
        </p:spPr>
      </p:pic>
      <p:pic>
        <p:nvPicPr>
          <p:cNvPr id="5" name="Picture 4">
            <a:extLst>
              <a:ext uri="{FF2B5EF4-FFF2-40B4-BE49-F238E27FC236}">
                <a16:creationId xmlns:a16="http://schemas.microsoft.com/office/drawing/2014/main" id="{06C6062B-09DE-BC43-A14B-51A8FE0E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478" y="2539751"/>
            <a:ext cx="2590903" cy="2107124"/>
          </a:xfrm>
          <a:prstGeom prst="rect">
            <a:avLst/>
          </a:prstGeom>
        </p:spPr>
      </p:pic>
      <p:pic>
        <p:nvPicPr>
          <p:cNvPr id="6" name="Picture 5">
            <a:extLst>
              <a:ext uri="{FF2B5EF4-FFF2-40B4-BE49-F238E27FC236}">
                <a16:creationId xmlns:a16="http://schemas.microsoft.com/office/drawing/2014/main" id="{E35C8C90-20C9-2B4D-BFF6-C61989CEC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58" y="3813543"/>
            <a:ext cx="2565400" cy="2590800"/>
          </a:xfrm>
          <a:prstGeom prst="rect">
            <a:avLst/>
          </a:prstGeom>
        </p:spPr>
      </p:pic>
      <p:pic>
        <p:nvPicPr>
          <p:cNvPr id="7" name="Picture 6">
            <a:extLst>
              <a:ext uri="{FF2B5EF4-FFF2-40B4-BE49-F238E27FC236}">
                <a16:creationId xmlns:a16="http://schemas.microsoft.com/office/drawing/2014/main" id="{83946F18-F328-D64B-AB58-DEE7609C8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453" y="2405863"/>
            <a:ext cx="2451100" cy="2374900"/>
          </a:xfrm>
          <a:prstGeom prst="rect">
            <a:avLst/>
          </a:prstGeom>
        </p:spPr>
      </p:pic>
    </p:spTree>
    <p:extLst>
      <p:ext uri="{BB962C8B-B14F-4D97-AF65-F5344CB8AC3E}">
        <p14:creationId xmlns:p14="http://schemas.microsoft.com/office/powerpoint/2010/main" val="1545049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F389BE-03C9-814E-8AED-6852BB147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27" y="443666"/>
            <a:ext cx="3969834" cy="6048002"/>
          </a:xfrm>
          <a:prstGeom prst="rect">
            <a:avLst/>
          </a:prstGeom>
        </p:spPr>
      </p:pic>
    </p:spTree>
    <p:extLst>
      <p:ext uri="{BB962C8B-B14F-4D97-AF65-F5344CB8AC3E}">
        <p14:creationId xmlns:p14="http://schemas.microsoft.com/office/powerpoint/2010/main" val="2916774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468978" y="0"/>
            <a:ext cx="8994535" cy="6856212"/>
          </a:xfrm>
          <a:prstGeom prst="rect">
            <a:avLst/>
          </a:prstGeom>
        </p:spPr>
      </p:pic>
    </p:spTree>
    <p:extLst>
      <p:ext uri="{BB962C8B-B14F-4D97-AF65-F5344CB8AC3E}">
        <p14:creationId xmlns:p14="http://schemas.microsoft.com/office/powerpoint/2010/main" val="1615430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9F5006-5FB9-EB42-84A2-C108D647D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29" y="964311"/>
            <a:ext cx="11107411" cy="5060931"/>
          </a:xfrm>
          <a:prstGeom prst="rect">
            <a:avLst/>
          </a:prstGeom>
        </p:spPr>
      </p:pic>
    </p:spTree>
    <p:extLst>
      <p:ext uri="{BB962C8B-B14F-4D97-AF65-F5344CB8AC3E}">
        <p14:creationId xmlns:p14="http://schemas.microsoft.com/office/powerpoint/2010/main" val="3256679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A7EA59-53A7-1946-A343-5EA95DC73B81}"/>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22E338-16DC-F448-AB6D-B758C4CCD005}"/>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145BB058-2F9B-EE4D-B177-893489B9F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859" y="132076"/>
            <a:ext cx="8452624" cy="6630502"/>
          </a:xfrm>
          <a:prstGeom prst="rect">
            <a:avLst/>
          </a:prstGeom>
        </p:spPr>
      </p:pic>
    </p:spTree>
    <p:extLst>
      <p:ext uri="{BB962C8B-B14F-4D97-AF65-F5344CB8AC3E}">
        <p14:creationId xmlns:p14="http://schemas.microsoft.com/office/powerpoint/2010/main" val="339129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C18B64-1A1B-6F48-9E0C-E2371FF80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814" y="445041"/>
            <a:ext cx="6454990" cy="6070059"/>
          </a:xfrm>
          <a:prstGeom prst="rect">
            <a:avLst/>
          </a:prstGeom>
        </p:spPr>
      </p:pic>
    </p:spTree>
    <p:extLst>
      <p:ext uri="{BB962C8B-B14F-4D97-AF65-F5344CB8AC3E}">
        <p14:creationId xmlns:p14="http://schemas.microsoft.com/office/powerpoint/2010/main" val="206997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3408247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289643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F3F6D-E9DD-FC4B-AB82-2B66D6DE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859158"/>
            <a:ext cx="5012168" cy="2582541"/>
          </a:xfrm>
          <a:prstGeom prst="rect">
            <a:avLst/>
          </a:prstGeom>
        </p:spPr>
      </p:pic>
      <p:pic>
        <p:nvPicPr>
          <p:cNvPr id="3" name="Picture 2">
            <a:extLst>
              <a:ext uri="{FF2B5EF4-FFF2-40B4-BE49-F238E27FC236}">
                <a16:creationId xmlns:a16="http://schemas.microsoft.com/office/drawing/2014/main" id="{5C4067A9-0081-9347-BDAE-1FC614BF6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1254507" y="3441700"/>
            <a:ext cx="9969959" cy="2028371"/>
          </a:xfrm>
          <a:prstGeom prst="rect">
            <a:avLst/>
          </a:prstGeom>
        </p:spPr>
      </p:pic>
    </p:spTree>
    <p:extLst>
      <p:ext uri="{BB962C8B-B14F-4D97-AF65-F5344CB8AC3E}">
        <p14:creationId xmlns:p14="http://schemas.microsoft.com/office/powerpoint/2010/main" val="3584911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D1247-ECBE-0448-B5AC-8A319A5CC7BB}"/>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80CD8DBC-BFA2-EB4D-A03D-F13B49401B6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E67FA210-F3A6-3B4A-8258-0027B76E92BB}"/>
              </a:ext>
            </a:extLst>
          </p:cNvPr>
          <p:cNvPicPr>
            <a:picLocks noChangeAspect="1"/>
          </p:cNvPicPr>
          <p:nvPr/>
        </p:nvPicPr>
        <p:blipFill rotWithShape="1">
          <a:blip r:embed="rId2">
            <a:extLst>
              <a:ext uri="{28A0092B-C50C-407E-A947-70E740481C1C}">
                <a14:useLocalDpi xmlns:a14="http://schemas.microsoft.com/office/drawing/2010/main" val="0"/>
              </a:ext>
            </a:extLst>
          </a:blip>
          <a:srcRect b="3178"/>
          <a:stretch/>
        </p:blipFill>
        <p:spPr>
          <a:xfrm>
            <a:off x="1524000" y="310707"/>
            <a:ext cx="9013902" cy="6307478"/>
          </a:xfrm>
          <a:prstGeom prst="rect">
            <a:avLst/>
          </a:prstGeom>
        </p:spPr>
      </p:pic>
    </p:spTree>
    <p:extLst>
      <p:ext uri="{BB962C8B-B14F-4D97-AF65-F5344CB8AC3E}">
        <p14:creationId xmlns:p14="http://schemas.microsoft.com/office/powerpoint/2010/main" val="2931137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AB122EB-24AB-944F-8E11-EC7F77D4D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328" y="4027055"/>
            <a:ext cx="2095500" cy="2184400"/>
          </a:xfrm>
          <a:prstGeom prst="rect">
            <a:avLst/>
          </a:prstGeom>
        </p:spPr>
      </p:pic>
      <p:pic>
        <p:nvPicPr>
          <p:cNvPr id="25" name="Picture 24">
            <a:extLst>
              <a:ext uri="{FF2B5EF4-FFF2-40B4-BE49-F238E27FC236}">
                <a16:creationId xmlns:a16="http://schemas.microsoft.com/office/drawing/2014/main" id="{9D4AF028-20DC-8248-BCDD-30BE5AEC6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594" y="4001655"/>
            <a:ext cx="2197100" cy="2209800"/>
          </a:xfrm>
          <a:prstGeom prst="rect">
            <a:avLst/>
          </a:prstGeom>
        </p:spPr>
      </p:pic>
      <p:pic>
        <p:nvPicPr>
          <p:cNvPr id="27" name="Picture 26">
            <a:extLst>
              <a:ext uri="{FF2B5EF4-FFF2-40B4-BE49-F238E27FC236}">
                <a16:creationId xmlns:a16="http://schemas.microsoft.com/office/drawing/2014/main" id="{70FDA657-CE4F-9B43-B6F3-A7F39E21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460" y="4027055"/>
            <a:ext cx="2133600" cy="2235200"/>
          </a:xfrm>
          <a:prstGeom prst="rect">
            <a:avLst/>
          </a:prstGeom>
        </p:spPr>
      </p:pic>
      <p:pic>
        <p:nvPicPr>
          <p:cNvPr id="29" name="Picture 28">
            <a:extLst>
              <a:ext uri="{FF2B5EF4-FFF2-40B4-BE49-F238E27FC236}">
                <a16:creationId xmlns:a16="http://schemas.microsoft.com/office/drawing/2014/main" id="{55F6971A-E5B8-F14B-B392-DFDA9A33A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27" y="4217555"/>
            <a:ext cx="1955800" cy="1993900"/>
          </a:xfrm>
          <a:prstGeom prst="rect">
            <a:avLst/>
          </a:prstGeom>
        </p:spPr>
      </p:pic>
      <p:pic>
        <p:nvPicPr>
          <p:cNvPr id="30" name="Picture 29">
            <a:extLst>
              <a:ext uri="{FF2B5EF4-FFF2-40B4-BE49-F238E27FC236}">
                <a16:creationId xmlns:a16="http://schemas.microsoft.com/office/drawing/2014/main" id="{EA55CBB1-89D6-A74B-8645-D647771C3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485" y="1366983"/>
            <a:ext cx="2095500" cy="2184400"/>
          </a:xfrm>
          <a:prstGeom prst="rect">
            <a:avLst/>
          </a:prstGeom>
        </p:spPr>
      </p:pic>
      <p:pic>
        <p:nvPicPr>
          <p:cNvPr id="31" name="Picture 30">
            <a:extLst>
              <a:ext uri="{FF2B5EF4-FFF2-40B4-BE49-F238E27FC236}">
                <a16:creationId xmlns:a16="http://schemas.microsoft.com/office/drawing/2014/main" id="{52249D0E-AA11-574C-8B7A-0A0AD7EAD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203" y="1341583"/>
            <a:ext cx="2197100" cy="2209800"/>
          </a:xfrm>
          <a:prstGeom prst="rect">
            <a:avLst/>
          </a:prstGeom>
        </p:spPr>
      </p:pic>
      <p:pic>
        <p:nvPicPr>
          <p:cNvPr id="32" name="Picture 31">
            <a:extLst>
              <a:ext uri="{FF2B5EF4-FFF2-40B4-BE49-F238E27FC236}">
                <a16:creationId xmlns:a16="http://schemas.microsoft.com/office/drawing/2014/main" id="{AC333C4B-4FA0-BC42-A0E6-F92E94771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405" y="506847"/>
            <a:ext cx="2133600" cy="2235200"/>
          </a:xfrm>
          <a:prstGeom prst="rect">
            <a:avLst/>
          </a:prstGeom>
        </p:spPr>
      </p:pic>
      <p:pic>
        <p:nvPicPr>
          <p:cNvPr id="33" name="Picture 32">
            <a:extLst>
              <a:ext uri="{FF2B5EF4-FFF2-40B4-BE49-F238E27FC236}">
                <a16:creationId xmlns:a16="http://schemas.microsoft.com/office/drawing/2014/main" id="{26E74C55-2357-674E-B25A-2CF91F32E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694" y="718128"/>
            <a:ext cx="1955800" cy="1993900"/>
          </a:xfrm>
          <a:prstGeom prst="rect">
            <a:avLst/>
          </a:prstGeom>
        </p:spPr>
      </p:pic>
    </p:spTree>
    <p:extLst>
      <p:ext uri="{BB962C8B-B14F-4D97-AF65-F5344CB8AC3E}">
        <p14:creationId xmlns:p14="http://schemas.microsoft.com/office/powerpoint/2010/main" val="233493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AB122EB-24AB-944F-8E11-EC7F77D4D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127" y="4122305"/>
            <a:ext cx="2095500" cy="2184400"/>
          </a:xfrm>
          <a:prstGeom prst="rect">
            <a:avLst/>
          </a:prstGeom>
        </p:spPr>
      </p:pic>
      <p:pic>
        <p:nvPicPr>
          <p:cNvPr id="25" name="Picture 24">
            <a:extLst>
              <a:ext uri="{FF2B5EF4-FFF2-40B4-BE49-F238E27FC236}">
                <a16:creationId xmlns:a16="http://schemas.microsoft.com/office/drawing/2014/main" id="{9D4AF028-20DC-8248-BCDD-30BE5AEC6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74" y="4043841"/>
            <a:ext cx="2197100" cy="2209800"/>
          </a:xfrm>
          <a:prstGeom prst="rect">
            <a:avLst/>
          </a:prstGeom>
        </p:spPr>
      </p:pic>
      <p:pic>
        <p:nvPicPr>
          <p:cNvPr id="27" name="Picture 26">
            <a:extLst>
              <a:ext uri="{FF2B5EF4-FFF2-40B4-BE49-F238E27FC236}">
                <a16:creationId xmlns:a16="http://schemas.microsoft.com/office/drawing/2014/main" id="{70FDA657-CE4F-9B43-B6F3-A7F39E21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033" y="3988955"/>
            <a:ext cx="2133600" cy="2235200"/>
          </a:xfrm>
          <a:prstGeom prst="rect">
            <a:avLst/>
          </a:prstGeom>
        </p:spPr>
      </p:pic>
      <p:pic>
        <p:nvPicPr>
          <p:cNvPr id="29" name="Picture 28">
            <a:extLst>
              <a:ext uri="{FF2B5EF4-FFF2-40B4-BE49-F238E27FC236}">
                <a16:creationId xmlns:a16="http://schemas.microsoft.com/office/drawing/2014/main" id="{55F6971A-E5B8-F14B-B392-DFDA9A33A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028" y="4109605"/>
            <a:ext cx="1955800" cy="1993900"/>
          </a:xfrm>
          <a:prstGeom prst="rect">
            <a:avLst/>
          </a:prstGeom>
        </p:spPr>
      </p:pic>
      <p:pic>
        <p:nvPicPr>
          <p:cNvPr id="30" name="Picture 29">
            <a:extLst>
              <a:ext uri="{FF2B5EF4-FFF2-40B4-BE49-F238E27FC236}">
                <a16:creationId xmlns:a16="http://schemas.microsoft.com/office/drawing/2014/main" id="{EA55CBB1-89D6-A74B-8645-D647771C3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485" y="1366983"/>
            <a:ext cx="2095500" cy="2184400"/>
          </a:xfrm>
          <a:prstGeom prst="rect">
            <a:avLst/>
          </a:prstGeom>
        </p:spPr>
      </p:pic>
      <p:pic>
        <p:nvPicPr>
          <p:cNvPr id="31" name="Picture 30">
            <a:extLst>
              <a:ext uri="{FF2B5EF4-FFF2-40B4-BE49-F238E27FC236}">
                <a16:creationId xmlns:a16="http://schemas.microsoft.com/office/drawing/2014/main" id="{52249D0E-AA11-574C-8B7A-0A0AD7EAD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203" y="1341583"/>
            <a:ext cx="2197100" cy="2209800"/>
          </a:xfrm>
          <a:prstGeom prst="rect">
            <a:avLst/>
          </a:prstGeom>
        </p:spPr>
      </p:pic>
      <p:pic>
        <p:nvPicPr>
          <p:cNvPr id="32" name="Picture 31">
            <a:extLst>
              <a:ext uri="{FF2B5EF4-FFF2-40B4-BE49-F238E27FC236}">
                <a16:creationId xmlns:a16="http://schemas.microsoft.com/office/drawing/2014/main" id="{AC333C4B-4FA0-BC42-A0E6-F92E94771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405" y="506847"/>
            <a:ext cx="2133600" cy="2235200"/>
          </a:xfrm>
          <a:prstGeom prst="rect">
            <a:avLst/>
          </a:prstGeom>
        </p:spPr>
      </p:pic>
      <p:pic>
        <p:nvPicPr>
          <p:cNvPr id="33" name="Picture 32">
            <a:extLst>
              <a:ext uri="{FF2B5EF4-FFF2-40B4-BE49-F238E27FC236}">
                <a16:creationId xmlns:a16="http://schemas.microsoft.com/office/drawing/2014/main" id="{26E74C55-2357-674E-B25A-2CF91F32E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694" y="718128"/>
            <a:ext cx="1955800" cy="1993900"/>
          </a:xfrm>
          <a:prstGeom prst="rect">
            <a:avLst/>
          </a:prstGeom>
        </p:spPr>
      </p:pic>
    </p:spTree>
    <p:extLst>
      <p:ext uri="{BB962C8B-B14F-4D97-AF65-F5344CB8AC3E}">
        <p14:creationId xmlns:p14="http://schemas.microsoft.com/office/powerpoint/2010/main" val="2624458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4932</TotalTime>
  <Words>1724</Words>
  <Application>Microsoft Macintosh PowerPoint</Application>
  <PresentationFormat>Widescreen</PresentationFormat>
  <Paragraphs>130</Paragraphs>
  <Slides>63</Slides>
  <Notes>38</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Multitasking is a lie</vt:lpstr>
      <vt:lpstr>PowerPoint Presentation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 McQuinn</dc:creator>
  <cp:lastModifiedBy>Conn McQuinn</cp:lastModifiedBy>
  <cp:revision>56</cp:revision>
  <dcterms:created xsi:type="dcterms:W3CDTF">2018-02-09T19:29:21Z</dcterms:created>
  <dcterms:modified xsi:type="dcterms:W3CDTF">2018-02-13T23:19:54Z</dcterms:modified>
</cp:coreProperties>
</file>